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</p:sldMasterIdLst>
  <p:notesMasterIdLst>
    <p:notesMasterId r:id="rId10"/>
  </p:notesMasterIdLst>
  <p:sldIdLst>
    <p:sldId id="491" r:id="rId2"/>
    <p:sldId id="499" r:id="rId3"/>
    <p:sldId id="507" r:id="rId4"/>
    <p:sldId id="508" r:id="rId5"/>
    <p:sldId id="509" r:id="rId6"/>
    <p:sldId id="510" r:id="rId7"/>
    <p:sldId id="511" r:id="rId8"/>
    <p:sldId id="512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BFB7640-8472-43D5-8D33-B5FAF78BDA90}">
          <p14:sldIdLst>
            <p14:sldId id="491"/>
            <p14:sldId id="499"/>
            <p14:sldId id="507"/>
            <p14:sldId id="508"/>
            <p14:sldId id="509"/>
            <p14:sldId id="510"/>
            <p14:sldId id="511"/>
            <p14:sldId id="5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04E"/>
    <a:srgbClr val="6D9E03"/>
    <a:srgbClr val="7AB105"/>
    <a:srgbClr val="84B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5"/>
    <p:restoredTop sz="94605"/>
  </p:normalViewPr>
  <p:slideViewPr>
    <p:cSldViewPr>
      <p:cViewPr varScale="1">
        <p:scale>
          <a:sx n="64" d="100"/>
          <a:sy n="64" d="100"/>
        </p:scale>
        <p:origin x="77" y="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D01C6F-B41E-D845-A67A-716D7D0A4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" y="5745163"/>
            <a:ext cx="84550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975" y="5745163"/>
            <a:ext cx="84550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74" y="1474787"/>
            <a:ext cx="7172325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3" y="3200400"/>
            <a:ext cx="7172325" cy="1219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5378DCF-86B8-281B-EB0A-7D7829E1D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7AEF4-A662-0050-1DB6-599E160F8A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016487" y="6274032"/>
            <a:ext cx="2743198" cy="2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96BAB87-F5CB-DD40-D733-D6C814392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54"/>
          <a:stretch/>
        </p:blipFill>
        <p:spPr bwMode="auto">
          <a:xfrm>
            <a:off x="1363663" y="6622383"/>
            <a:ext cx="7780337" cy="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EE07F-97DC-6E04-B81A-48827FAAD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590016" y="5926059"/>
            <a:ext cx="1355367" cy="626170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9A6D8A8-F9DD-3AA0-3769-B77AE6F710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FC7CC-B5A9-1EDA-58B2-0E2064D9CF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95400" y="6172200"/>
            <a:ext cx="3616161" cy="3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5C08B4C9-082F-765D-DABD-EC6FE88B4E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54"/>
          <a:stretch/>
        </p:blipFill>
        <p:spPr bwMode="auto">
          <a:xfrm>
            <a:off x="1363663" y="6622383"/>
            <a:ext cx="7780337" cy="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D95ED-C208-91C4-0BDC-34DC4669E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590016" y="5926059"/>
            <a:ext cx="1355367" cy="626170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2586E64-37BF-532C-8A54-17C5315E62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D83A9A-BBC6-E48F-D3BC-595D4F209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76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1D8AE3FB-D909-530F-2368-7FAC0AE32D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454"/>
          <a:stretch/>
        </p:blipFill>
        <p:spPr bwMode="auto">
          <a:xfrm>
            <a:off x="1363663" y="6622383"/>
            <a:ext cx="7780337" cy="23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68BC63-6FD5-4153-2941-A804D99FA3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590016" y="5926059"/>
            <a:ext cx="1355367" cy="62617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77E320D-A41F-1366-7636-F5C9FB090D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0473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7A1496A-E148-08FE-8A9F-7ADB54D99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712433" y="6172200"/>
            <a:ext cx="1355367" cy="62617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008A715-BFFD-8210-9C09-D8D0A63B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ctr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8E68E0-4DA7-4573-ECA6-E908D9511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1245A4-8433-8881-7D37-85A3F4B31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9144000" cy="457200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ACCAFF0-E23F-8C27-117A-85013614C3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2209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1245A4-8433-8881-7D37-85A3F4B31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2"/>
            <a:ext cx="9144000" cy="683783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A1496A-E148-08FE-8A9F-7ADB54D99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74"/>
          <a:stretch/>
        </p:blipFill>
        <p:spPr>
          <a:xfrm>
            <a:off x="7712433" y="6172200"/>
            <a:ext cx="1355367" cy="626170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68E28715-C0CE-BE5E-C639-97C2B77784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8976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1845C96A-9885-6384-F587-477D1A5DE5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3" y="5738813"/>
            <a:ext cx="8455025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034CD47-0DB5-EF11-183F-F9BB1A73C1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249" y="6630987"/>
            <a:ext cx="990600" cy="227013"/>
          </a:xfrm>
        </p:spPr>
        <p:txBody>
          <a:bodyPr/>
          <a:lstStyle>
            <a:lvl1pPr marL="0" indent="0" algn="ctr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Insert name here</a:t>
            </a:r>
            <a:endParaRPr lang="en-ID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2D5E089-DBA0-0F14-08E4-8234269C9C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5800" y="990600"/>
            <a:ext cx="7772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25715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1905000"/>
            <a:ext cx="7772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42FB9-B83B-DC03-3EFB-131E226B1979}"/>
              </a:ext>
            </a:extLst>
          </p:cNvPr>
          <p:cNvGrpSpPr/>
          <p:nvPr userDrawn="1"/>
        </p:nvGrpSpPr>
        <p:grpSpPr>
          <a:xfrm>
            <a:off x="1352309" y="564140"/>
            <a:ext cx="6439383" cy="843023"/>
            <a:chOff x="685800" y="6014977"/>
            <a:chExt cx="6439383" cy="8430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4845EF-D7C8-741A-209D-886CB1E0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7173" b="28775"/>
            <a:stretch/>
          </p:blipFill>
          <p:spPr bwMode="auto">
            <a:xfrm>
              <a:off x="685800" y="6065384"/>
              <a:ext cx="5312001" cy="792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DCB1C8-2430-9794-88D9-06AB32799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1751"/>
            <a:stretch/>
          </p:blipFill>
          <p:spPr>
            <a:xfrm>
              <a:off x="5729244" y="6014977"/>
              <a:ext cx="1395939" cy="654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08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554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60" r:id="rId3"/>
    <p:sldLayoutId id="2147483758" r:id="rId4"/>
    <p:sldLayoutId id="2147483759" r:id="rId5"/>
    <p:sldLayoutId id="2147483820" r:id="rId6"/>
    <p:sldLayoutId id="2147483821" r:id="rId7"/>
    <p:sldLayoutId id="2147483763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DE27B7-C321-4B22-1EB6-082CC718A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C912C2E-F0E9-4ED1-ACFA-9B6A92505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74" y="1828800"/>
            <a:ext cx="7172325" cy="1470025"/>
          </a:xfrm>
        </p:spPr>
        <p:txBody>
          <a:bodyPr/>
          <a:lstStyle/>
          <a:p>
            <a:r>
              <a:rPr lang="es-ES" dirty="0"/>
              <a:t>Convicciones Compartidas</a:t>
            </a:r>
            <a:br>
              <a:rPr lang="es-ES" dirty="0"/>
            </a:br>
            <a:r>
              <a:rPr lang="es-ES" dirty="0"/>
              <a:t>de los anabautistas </a:t>
            </a:r>
            <a:br>
              <a:rPr lang="es-ES" dirty="0"/>
            </a:br>
            <a:r>
              <a:rPr lang="es-ES" dirty="0"/>
              <a:t>a nivel mundial</a:t>
            </a:r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D53CEC-8852-631B-57EE-BEAFCD9C5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42444"/>
          <a:stretch/>
        </p:blipFill>
        <p:spPr>
          <a:xfrm>
            <a:off x="1285875" y="4038600"/>
            <a:ext cx="1457325" cy="69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F60439-F2F4-F224-D26D-023DAC44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en-ID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DCD68-0E49-D5D8-D689-E1C71FFD68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Conocemos a Dios como Padre, Hijo, y Espíritu Santo, el Creador que tiene el propósito de restaurar a la humanidad caída convocando a un pueblo y llamándolo a ser fiel en fraternidad, adoración, servicio y testimonio.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D829A8-41C9-FE98-9588-3490934A7A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A59DCDE6-C4C1-8DC8-4B23-0ECAC678AA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12" t="15893" r="14295" b="14724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1743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93C91-C77F-A62E-861C-34136F255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5FE6-8FE2-B0C6-A729-EB093CC1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E8DC2-384D-5DF5-8865-8F62AE31DF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Jesús es el Hijo de Dios. Por medio de su vida y enseñanzas, su cruz y su resurrección, nos mostró cómo ser discípulos fieles, redimió al mundo, y ofrece vida eterna.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E86EB-6C11-BB11-ADF7-9BA81D4599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01AE64EB-1BBF-8E50-478B-4D4457CB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12" t="13190" r="21106"/>
          <a:stretch>
            <a:fillRect/>
          </a:stretch>
        </p:blipFill>
        <p:spPr bwMode="auto">
          <a:xfrm rot="16200000">
            <a:off x="4423611" y="1409700"/>
            <a:ext cx="4495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14721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4081-59B0-228D-02C3-210E6053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11821-E882-80B5-1373-2BCE49A4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D60B8-AFCE-B8A4-554E-7FAADCD49F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Como iglesia, somos una comunidad de aquellos a quienes el Espíritu de Dios llama a abandonar el pecado, reconocer que Jesucristo es Señor, recibir el bautismo previa confesión de fe, y seguir a Cristo en la vida.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24494-0EE5-3A01-8C32-8C82A43731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7415DA5E-8F74-D95C-7D53-5E9053B8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" r="32561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5843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3F103-F2DB-338F-A10D-5F6508214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6FFE-7F98-CD94-E56C-2AF33FF3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3616A-3552-82ED-7EE6-9CF76614C9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Como comunidad de fe, aceptamos que la Biblia es nuestra autoridad para la fe y la vida, interpretándola juntos bajo la guía del Espíritu Santo a la luz de Jesucristo, para discernir la voluntad de Dios y obedecerla.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3CFE6-8875-3656-4E8B-4236002D4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26F9BDC7-9567-F97E-1661-6478A380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93" r="24167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4145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59762-B1AF-94EF-D6B2-057412EEB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48DC-C76C-5996-D8BF-71585D24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B072-14A9-DE32-1BAD-FAC4CF1877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El Espíritu de Jesús nos llena de poder para confiar en Dios en todos los aspectos de la vida, de manera que lleguemos a ser hacedores de paz que renunciamos a la violencia, amamos a nuestros enemigos, procuramos justicia, y compartimos nuestras posesiones con los necesitados.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D11E00-E56F-975C-4232-9716F7952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7CA1E49C-A587-85B2-D9C8-B8A9E07F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51" b="12631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99148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DAB19-F5A1-6D59-27EB-0823B782D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9288-21C1-6B59-3450-DC72163E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C9DA7-1649-72DA-1F2E-3D467E83DF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Nos reunimos regularmente para adorar, para celebrar la Cena del Señor, y para escuchar la Palabra de Dios, dispuestos a dar cuenta unos a otros de nuestros actos.</a:t>
            </a:r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B0CA0-218A-5501-3C61-05F0EABBB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E90FD160-3D13-C6EF-59B5-1E1D360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77" r="13259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53944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36FA2-5D8F-6A9C-99DF-42393D72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C485-FE3F-F408-D383-C7AC0317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E86F0-2630-7207-6FEB-EC4F7BA6D1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100" dirty="0"/>
              <a:t>Como comunidad mundial de fe y vida trascendemos fronteras de nacionalidad, raza, clase social, género e idioma, y procuramos vivir en el mundo sin conformarnos a los poderes del mal, dando testimonio de la gracia de Dios por medio del servicio a los demás, cuidando de la creación, e invitando a toda la humanidad a conocer a Jesucristo como Salvador y Señor.</a:t>
            </a:r>
            <a:endParaRPr lang="de-DE" sz="2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C3DCE-1D8E-3318-6C1F-01FB77DB8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851B3F47-9749-6DE2-2E87-A92ECDD565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20" t="6923" r="22544" b="164"/>
          <a:stretch>
            <a:fillRect/>
          </a:stretch>
        </p:blipFill>
        <p:spPr bwMode="auto">
          <a:xfrm>
            <a:off x="4652211" y="1181100"/>
            <a:ext cx="4038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788700667"/>
      </p:ext>
    </p:extLst>
  </p:cSld>
  <p:clrMapOvr>
    <a:masterClrMapping/>
  </p:clrMapOvr>
</p:sld>
</file>

<file path=ppt/theme/theme1.xml><?xml version="1.0" encoding="utf-8"?>
<a:theme xmlns:a="http://schemas.openxmlformats.org/drawingml/2006/main" name="MWC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A76C70A964F242B709CB10E4FE9760" ma:contentTypeVersion="19" ma:contentTypeDescription="Create a new document." ma:contentTypeScope="" ma:versionID="7aeb6ffbed7d4aeb2eada53b687d582b">
  <xsd:schema xmlns:xsd="http://www.w3.org/2001/XMLSchema" xmlns:xs="http://www.w3.org/2001/XMLSchema" xmlns:p="http://schemas.microsoft.com/office/2006/metadata/properties" xmlns:ns2="8828d621-ccf8-45f5-84a1-5c07df252356" xmlns:ns3="4c364b8f-a71f-473e-bd38-3b815d6037fa" targetNamespace="http://schemas.microsoft.com/office/2006/metadata/properties" ma:root="true" ma:fieldsID="04a4f08f4ccbce67f55fc4a63acbe3f6" ns2:_="" ns3:_="">
    <xsd:import namespace="8828d621-ccf8-45f5-84a1-5c07df252356"/>
    <xsd:import namespace="4c364b8f-a71f-473e-bd38-3b815d6037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8d621-ccf8-45f5-84a1-5c07df2523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289cbf2-4549-45db-8c5a-f1b724d09f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64b8f-a71f-473e-bd38-3b815d6037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b0c7bf-160a-471d-ab4f-4fb02002739b}" ma:internalName="TaxCatchAll" ma:showField="CatchAllData" ma:web="4c364b8f-a71f-473e-bd38-3b815d6037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364b8f-a71f-473e-bd38-3b815d6037fa" xsi:nil="true"/>
    <lcf76f155ced4ddcb4097134ff3c332f xmlns="8828d621-ccf8-45f5-84a1-5c07df2523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ABDFF4-C258-404B-8EC4-26E2E264A62B}"/>
</file>

<file path=customXml/itemProps2.xml><?xml version="1.0" encoding="utf-8"?>
<ds:datastoreItem xmlns:ds="http://schemas.openxmlformats.org/officeDocument/2006/customXml" ds:itemID="{8FD824CA-2924-4E1F-9E70-38A4946A6448}"/>
</file>

<file path=customXml/itemProps3.xml><?xml version="1.0" encoding="utf-8"?>
<ds:datastoreItem xmlns:ds="http://schemas.openxmlformats.org/officeDocument/2006/customXml" ds:itemID="{4129B661-8A75-4A4F-8219-2831E1EF009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3847</TotalTime>
  <Words>333</Words>
  <Application>Microsoft Office PowerPoint</Application>
  <PresentationFormat>On-screen Show (4:3)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MWC PowerPoint template</vt:lpstr>
      <vt:lpstr>Convicciones Compartidas de los anabautistas  a nivel mundial</vt:lpstr>
      <vt:lpstr>1</vt:lpstr>
      <vt:lpstr>2</vt:lpstr>
      <vt:lpstr>3</vt:lpstr>
      <vt:lpstr>4</vt:lpstr>
      <vt:lpstr>5</vt:lpstr>
      <vt:lpstr>6</vt:lpstr>
      <vt:lpstr>7</vt:lpstr>
    </vt:vector>
  </TitlesOfParts>
  <Manager/>
  <Company>MWC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Karen Martin Schiedel</dc:creator>
  <cp:keywords/>
  <dc:description/>
  <cp:lastModifiedBy>Yosephine Sulistyorini</cp:lastModifiedBy>
  <cp:revision>275</cp:revision>
  <dcterms:created xsi:type="dcterms:W3CDTF">2010-07-27T18:37:42Z</dcterms:created>
  <dcterms:modified xsi:type="dcterms:W3CDTF">2025-09-23T13:26:28Z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0x010100BFA76C70A964F242B709CB10E4FE9760</vt:lpwstr>
  </property>
</Properties>
</file>