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Lst>
  <p:notesMasterIdLst>
    <p:notesMasterId r:id="rId10"/>
  </p:notesMasterIdLst>
  <p:sldIdLst>
    <p:sldId id="491" r:id="rId2"/>
    <p:sldId id="506" r:id="rId3"/>
    <p:sldId id="507" r:id="rId4"/>
    <p:sldId id="508" r:id="rId5"/>
    <p:sldId id="509" r:id="rId6"/>
    <p:sldId id="510" r:id="rId7"/>
    <p:sldId id="511" r:id="rId8"/>
    <p:sldId id="512" r:id="rId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BBFB7640-8472-43D5-8D33-B5FAF78BDA90}">
          <p14:sldIdLst>
            <p14:sldId id="491"/>
            <p14:sldId id="506"/>
            <p14:sldId id="507"/>
            <p14:sldId id="508"/>
            <p14:sldId id="509"/>
            <p14:sldId id="510"/>
            <p14:sldId id="511"/>
            <p14:sldId id="5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4E"/>
    <a:srgbClr val="6D9E03"/>
    <a:srgbClr val="7AB105"/>
    <a:srgbClr val="84BD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5"/>
    <p:restoredTop sz="94605"/>
  </p:normalViewPr>
  <p:slideViewPr>
    <p:cSldViewPr>
      <p:cViewPr varScale="1">
        <p:scale>
          <a:sx n="64" d="100"/>
          <a:sy n="64" d="100"/>
        </p:scale>
        <p:origin x="77"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5D01C6F-B41E-D845-A67A-716D7D0A4A2A}" type="slidenum">
              <a:rPr lang="en-US"/>
              <a:pPr/>
              <a:t>‹#›</a:t>
            </a:fld>
            <a:endParaRPr lang="en-US"/>
          </a:p>
        </p:txBody>
      </p:sp>
    </p:spTree>
    <p:extLst>
      <p:ext uri="{BB962C8B-B14F-4D97-AF65-F5344CB8AC3E}">
        <p14:creationId xmlns:p14="http://schemas.microsoft.com/office/powerpoint/2010/main" val="1870340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8975" y="5745163"/>
            <a:ext cx="8455025" cy="111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88975" y="5745163"/>
            <a:ext cx="8455025" cy="111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85874" y="1474787"/>
            <a:ext cx="7172325" cy="1470025"/>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1285873" y="3200400"/>
            <a:ext cx="7172325" cy="1219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a:extLst>
              <a:ext uri="{FF2B5EF4-FFF2-40B4-BE49-F238E27FC236}">
                <a16:creationId xmlns:a16="http://schemas.microsoft.com/office/drawing/2014/main" id="{AF0983FE-469D-0354-1B0B-05C2B55724EF}"/>
              </a:ext>
            </a:extLst>
          </p:cNvPr>
          <p:cNvPicPr>
            <a:picLocks noChangeAspect="1"/>
          </p:cNvPicPr>
          <p:nvPr userDrawn="1"/>
        </p:nvPicPr>
        <p:blipFill>
          <a:blip r:embed="rId3"/>
          <a:stretch>
            <a:fillRect/>
          </a:stretch>
        </p:blipFill>
        <p:spPr>
          <a:xfrm>
            <a:off x="6019800" y="6295231"/>
            <a:ext cx="2743199" cy="242656"/>
          </a:xfrm>
          <a:prstGeom prst="rect">
            <a:avLst/>
          </a:prstGeom>
        </p:spPr>
      </p:pic>
      <p:sp>
        <p:nvSpPr>
          <p:cNvPr id="8" name="Text Placeholder 13">
            <a:extLst>
              <a:ext uri="{FF2B5EF4-FFF2-40B4-BE49-F238E27FC236}">
                <a16:creationId xmlns:a16="http://schemas.microsoft.com/office/drawing/2014/main" id="{F5378DCF-86B8-281B-EB0A-7D7829E1D0EF}"/>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15058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400"/>
            </a:lvl1p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4" name="Picture 11">
            <a:extLst>
              <a:ext uri="{FF2B5EF4-FFF2-40B4-BE49-F238E27FC236}">
                <a16:creationId xmlns:a16="http://schemas.microsoft.com/office/drawing/2014/main" id="{096BAB87-F5CB-DD40-D733-D6C814392025}"/>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9AEE07F-97DC-6E04-B81A-48827FAAD28A}"/>
              </a:ext>
            </a:extLst>
          </p:cNvPr>
          <p:cNvPicPr>
            <a:picLocks noChangeAspect="1"/>
          </p:cNvPicPr>
          <p:nvPr userDrawn="1"/>
        </p:nvPicPr>
        <p:blipFill>
          <a:blip r:embed="rId3" cstate="print">
            <a:extLst>
              <a:ext uri="{28A0092B-C50C-407E-A947-70E740481C1C}">
                <a14:useLocalDpi xmlns:a14="http://schemas.microsoft.com/office/drawing/2010/main"/>
              </a:ext>
            </a:extLst>
          </a:blip>
          <a:srcRect r="40874"/>
          <a:stretch/>
        </p:blipFill>
        <p:spPr>
          <a:xfrm>
            <a:off x="7590016" y="5926059"/>
            <a:ext cx="1355367" cy="626170"/>
          </a:xfrm>
          <a:prstGeom prst="rect">
            <a:avLst/>
          </a:prstGeom>
        </p:spPr>
      </p:pic>
      <p:pic>
        <p:nvPicPr>
          <p:cNvPr id="8" name="Picture 7">
            <a:extLst>
              <a:ext uri="{FF2B5EF4-FFF2-40B4-BE49-F238E27FC236}">
                <a16:creationId xmlns:a16="http://schemas.microsoft.com/office/drawing/2014/main" id="{6F4CC63A-C99B-8505-D7F1-3A1C42294CA9}"/>
              </a:ext>
            </a:extLst>
          </p:cNvPr>
          <p:cNvPicPr>
            <a:picLocks noChangeAspect="1"/>
          </p:cNvPicPr>
          <p:nvPr userDrawn="1"/>
        </p:nvPicPr>
        <p:blipFill>
          <a:blip r:embed="rId4"/>
          <a:stretch>
            <a:fillRect/>
          </a:stretch>
        </p:blipFill>
        <p:spPr>
          <a:xfrm>
            <a:off x="1295400" y="6200744"/>
            <a:ext cx="3597609" cy="318235"/>
          </a:xfrm>
          <a:prstGeom prst="rect">
            <a:avLst/>
          </a:prstGeom>
        </p:spPr>
      </p:pic>
      <p:sp>
        <p:nvSpPr>
          <p:cNvPr id="10" name="Text Placeholder 13">
            <a:extLst>
              <a:ext uri="{FF2B5EF4-FFF2-40B4-BE49-F238E27FC236}">
                <a16:creationId xmlns:a16="http://schemas.microsoft.com/office/drawing/2014/main" id="{E9A6D8A8-F9DD-3AA0-3769-B77AE6F7102E}"/>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313933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pic>
        <p:nvPicPr>
          <p:cNvPr id="8" name="Picture 11">
            <a:extLst>
              <a:ext uri="{FF2B5EF4-FFF2-40B4-BE49-F238E27FC236}">
                <a16:creationId xmlns:a16="http://schemas.microsoft.com/office/drawing/2014/main" id="{5C08B4C9-082F-765D-DABD-EC6FE88B4E9B}"/>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AED95ED-C208-91C4-0BDC-34DC4669E38E}"/>
              </a:ext>
            </a:extLst>
          </p:cNvPr>
          <p:cNvPicPr>
            <a:picLocks noChangeAspect="1"/>
          </p:cNvPicPr>
          <p:nvPr userDrawn="1"/>
        </p:nvPicPr>
        <p:blipFill>
          <a:blip r:embed="rId3" cstate="print">
            <a:extLst>
              <a:ext uri="{28A0092B-C50C-407E-A947-70E740481C1C}">
                <a14:useLocalDpi xmlns:a14="http://schemas.microsoft.com/office/drawing/2010/main"/>
              </a:ext>
            </a:extLst>
          </a:blip>
          <a:srcRect r="40874"/>
          <a:stretch/>
        </p:blipFill>
        <p:spPr>
          <a:xfrm>
            <a:off x="7590016" y="5926059"/>
            <a:ext cx="1355367" cy="626170"/>
          </a:xfrm>
          <a:prstGeom prst="rect">
            <a:avLst/>
          </a:prstGeom>
        </p:spPr>
      </p:pic>
      <p:sp>
        <p:nvSpPr>
          <p:cNvPr id="13" name="Text Placeholder 13">
            <a:extLst>
              <a:ext uri="{FF2B5EF4-FFF2-40B4-BE49-F238E27FC236}">
                <a16:creationId xmlns:a16="http://schemas.microsoft.com/office/drawing/2014/main" id="{C2586E64-37BF-532C-8A54-17C5315E6257}"/>
              </a:ext>
            </a:extLst>
          </p:cNvPr>
          <p:cNvSpPr>
            <a:spLocks noGrp="1"/>
          </p:cNvSpPr>
          <p:nvPr>
            <p:ph type="body" sz="quarter" idx="11"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
        <p:nvSpPr>
          <p:cNvPr id="20" name="Content Placeholder 2">
            <a:extLst>
              <a:ext uri="{FF2B5EF4-FFF2-40B4-BE49-F238E27FC236}">
                <a16:creationId xmlns:a16="http://schemas.microsoft.com/office/drawing/2014/main" id="{63D83A9A-BBC6-E48F-D3BC-595D4F209836}"/>
              </a:ext>
            </a:extLst>
          </p:cNvPr>
          <p:cNvSpPr>
            <a:spLocks noGrp="1"/>
          </p:cNvSpPr>
          <p:nvPr>
            <p:ph idx="1"/>
          </p:nvPr>
        </p:nvSpPr>
        <p:spPr>
          <a:xfrm>
            <a:off x="457200" y="1600200"/>
            <a:ext cx="8229600" cy="4525963"/>
          </a:xfrm>
        </p:spPr>
        <p:txBody>
          <a:bodyPr/>
          <a:lstStyle>
            <a:lvl1pPr marL="0" indent="0" algn="l">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08976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1">
            <a:extLst>
              <a:ext uri="{FF2B5EF4-FFF2-40B4-BE49-F238E27FC236}">
                <a16:creationId xmlns:a16="http://schemas.microsoft.com/office/drawing/2014/main" id="{1D8AE3FB-D909-530F-2368-7FAC0AE32DD4}"/>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C68BC63-6FD5-4153-2941-A804D99FA3B7}"/>
              </a:ext>
            </a:extLst>
          </p:cNvPr>
          <p:cNvPicPr>
            <a:picLocks noChangeAspect="1"/>
          </p:cNvPicPr>
          <p:nvPr userDrawn="1"/>
        </p:nvPicPr>
        <p:blipFill>
          <a:blip r:embed="rId3" cstate="print">
            <a:extLst>
              <a:ext uri="{28A0092B-C50C-407E-A947-70E740481C1C}">
                <a14:useLocalDpi xmlns:a14="http://schemas.microsoft.com/office/drawing/2010/main"/>
              </a:ext>
            </a:extLst>
          </a:blip>
          <a:srcRect r="40874"/>
          <a:stretch/>
        </p:blipFill>
        <p:spPr>
          <a:xfrm>
            <a:off x="7590016" y="5926059"/>
            <a:ext cx="1355367" cy="626170"/>
          </a:xfrm>
          <a:prstGeom prst="rect">
            <a:avLst/>
          </a:prstGeom>
        </p:spPr>
      </p:pic>
      <p:sp>
        <p:nvSpPr>
          <p:cNvPr id="14" name="Text Placeholder 13">
            <a:extLst>
              <a:ext uri="{FF2B5EF4-FFF2-40B4-BE49-F238E27FC236}">
                <a16:creationId xmlns:a16="http://schemas.microsoft.com/office/drawing/2014/main" id="{777E320D-A41F-1366-7636-F5C9FB090D49}"/>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400473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7A1496A-E148-08FE-8A9F-7ADB54D99989}"/>
              </a:ext>
            </a:extLst>
          </p:cNvPr>
          <p:cNvPicPr>
            <a:picLocks noChangeAspect="1"/>
          </p:cNvPicPr>
          <p:nvPr userDrawn="1"/>
        </p:nvPicPr>
        <p:blipFill>
          <a:blip r:embed="rId2" cstate="print">
            <a:extLst>
              <a:ext uri="{28A0092B-C50C-407E-A947-70E740481C1C}">
                <a14:useLocalDpi xmlns:a14="http://schemas.microsoft.com/office/drawing/2010/main"/>
              </a:ext>
            </a:extLst>
          </a:blip>
          <a:srcRect r="40874"/>
          <a:stretch/>
        </p:blipFill>
        <p:spPr>
          <a:xfrm>
            <a:off x="7712433" y="6172200"/>
            <a:ext cx="1355367" cy="626170"/>
          </a:xfrm>
          <a:prstGeom prst="rect">
            <a:avLst/>
          </a:prstGeom>
        </p:spPr>
      </p:pic>
      <p:sp>
        <p:nvSpPr>
          <p:cNvPr id="15" name="Title 1">
            <a:extLst>
              <a:ext uri="{FF2B5EF4-FFF2-40B4-BE49-F238E27FC236}">
                <a16:creationId xmlns:a16="http://schemas.microsoft.com/office/drawing/2014/main" id="{2008A715-BFFD-8210-9C09-D8D0A63B0187}"/>
              </a:ext>
            </a:extLst>
          </p:cNvPr>
          <p:cNvSpPr>
            <a:spLocks noGrp="1"/>
          </p:cNvSpPr>
          <p:nvPr>
            <p:ph type="title"/>
          </p:nvPr>
        </p:nvSpPr>
        <p:spPr>
          <a:xfrm>
            <a:off x="1792288" y="4800601"/>
            <a:ext cx="5486400" cy="566739"/>
          </a:xfrm>
        </p:spPr>
        <p:txBody>
          <a:bodyPr anchor="b"/>
          <a:lstStyle>
            <a:lvl1pPr algn="ctr">
              <a:defRPr sz="2800" b="1"/>
            </a:lvl1pPr>
          </a:lstStyle>
          <a:p>
            <a:r>
              <a:rPr lang="en-US" dirty="0"/>
              <a:t>Click to edit Master title style</a:t>
            </a:r>
          </a:p>
        </p:txBody>
      </p:sp>
      <p:sp>
        <p:nvSpPr>
          <p:cNvPr id="16" name="Text Placeholder 3">
            <a:extLst>
              <a:ext uri="{FF2B5EF4-FFF2-40B4-BE49-F238E27FC236}">
                <a16:creationId xmlns:a16="http://schemas.microsoft.com/office/drawing/2014/main" id="{BA8E68E0-4DA7-4573-ECA6-E908D9511631}"/>
              </a:ext>
            </a:extLst>
          </p:cNvPr>
          <p:cNvSpPr>
            <a:spLocks noGrp="1"/>
          </p:cNvSpPr>
          <p:nvPr>
            <p:ph type="body" sz="half" idx="2"/>
          </p:nvPr>
        </p:nvSpPr>
        <p:spPr>
          <a:xfrm>
            <a:off x="1792288" y="5367347"/>
            <a:ext cx="5486400" cy="804863"/>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8" name="Picture Placeholder 2">
            <a:extLst>
              <a:ext uri="{FF2B5EF4-FFF2-40B4-BE49-F238E27FC236}">
                <a16:creationId xmlns:a16="http://schemas.microsoft.com/office/drawing/2014/main" id="{081245A4-8433-8881-7D37-85A3F4B31A9C}"/>
              </a:ext>
            </a:extLst>
          </p:cNvPr>
          <p:cNvSpPr>
            <a:spLocks noGrp="1"/>
          </p:cNvSpPr>
          <p:nvPr>
            <p:ph type="pic" idx="1"/>
          </p:nvPr>
        </p:nvSpPr>
        <p:spPr>
          <a:xfrm>
            <a:off x="0" y="-2"/>
            <a:ext cx="9144000" cy="45720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9" name="Text Placeholder 13">
            <a:extLst>
              <a:ext uri="{FF2B5EF4-FFF2-40B4-BE49-F238E27FC236}">
                <a16:creationId xmlns:a16="http://schemas.microsoft.com/office/drawing/2014/main" id="{0ACCAFF0-E23F-8C27-117A-85013614C344}"/>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332209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81245A4-8433-8881-7D37-85A3F4B31A9C}"/>
              </a:ext>
            </a:extLst>
          </p:cNvPr>
          <p:cNvSpPr>
            <a:spLocks noGrp="1"/>
          </p:cNvSpPr>
          <p:nvPr>
            <p:ph type="pic" idx="1"/>
          </p:nvPr>
        </p:nvSpPr>
        <p:spPr>
          <a:xfrm>
            <a:off x="0" y="-2"/>
            <a:ext cx="9144000" cy="683783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pic>
        <p:nvPicPr>
          <p:cNvPr id="12" name="Picture 11">
            <a:extLst>
              <a:ext uri="{FF2B5EF4-FFF2-40B4-BE49-F238E27FC236}">
                <a16:creationId xmlns:a16="http://schemas.microsoft.com/office/drawing/2014/main" id="{07A1496A-E148-08FE-8A9F-7ADB54D99989}"/>
              </a:ext>
            </a:extLst>
          </p:cNvPr>
          <p:cNvPicPr>
            <a:picLocks noChangeAspect="1"/>
          </p:cNvPicPr>
          <p:nvPr userDrawn="1"/>
        </p:nvPicPr>
        <p:blipFill>
          <a:blip r:embed="rId2" cstate="print">
            <a:extLst>
              <a:ext uri="{28A0092B-C50C-407E-A947-70E740481C1C}">
                <a14:useLocalDpi xmlns:a14="http://schemas.microsoft.com/office/drawing/2010/main"/>
              </a:ext>
            </a:extLst>
          </a:blip>
          <a:srcRect r="40874"/>
          <a:stretch/>
        </p:blipFill>
        <p:spPr>
          <a:xfrm>
            <a:off x="7712433" y="6172200"/>
            <a:ext cx="1355367" cy="626170"/>
          </a:xfrm>
          <a:prstGeom prst="rect">
            <a:avLst/>
          </a:prstGeom>
        </p:spPr>
      </p:pic>
      <p:sp>
        <p:nvSpPr>
          <p:cNvPr id="2" name="Text Placeholder 13">
            <a:extLst>
              <a:ext uri="{FF2B5EF4-FFF2-40B4-BE49-F238E27FC236}">
                <a16:creationId xmlns:a16="http://schemas.microsoft.com/office/drawing/2014/main" id="{68E28715-C0CE-BE5E-C639-97C2B7778472}"/>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258976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Theme">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1845C96A-9885-6384-F587-477D1A5DE53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96913" y="5738813"/>
            <a:ext cx="8455025" cy="111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13">
            <a:extLst>
              <a:ext uri="{FF2B5EF4-FFF2-40B4-BE49-F238E27FC236}">
                <a16:creationId xmlns:a16="http://schemas.microsoft.com/office/drawing/2014/main" id="{B034CD47-0DB5-EF11-183F-F9BB1A73C19A}"/>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
        <p:nvSpPr>
          <p:cNvPr id="5" name="Picture Placeholder 2">
            <a:extLst>
              <a:ext uri="{FF2B5EF4-FFF2-40B4-BE49-F238E27FC236}">
                <a16:creationId xmlns:a16="http://schemas.microsoft.com/office/drawing/2014/main" id="{B2D5E089-DBA0-0F14-08E4-8234269C9C12}"/>
              </a:ext>
            </a:extLst>
          </p:cNvPr>
          <p:cNvSpPr>
            <a:spLocks noGrp="1"/>
          </p:cNvSpPr>
          <p:nvPr>
            <p:ph type="pic" idx="1"/>
          </p:nvPr>
        </p:nvSpPr>
        <p:spPr>
          <a:xfrm>
            <a:off x="685800" y="990600"/>
            <a:ext cx="7772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Tree>
    <p:extLst>
      <p:ext uri="{BB962C8B-B14F-4D97-AF65-F5344CB8AC3E}">
        <p14:creationId xmlns:p14="http://schemas.microsoft.com/office/powerpoint/2010/main" val="125715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Log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85800" y="1905000"/>
            <a:ext cx="7772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grpSp>
        <p:nvGrpSpPr>
          <p:cNvPr id="10" name="Group 9">
            <a:extLst>
              <a:ext uri="{FF2B5EF4-FFF2-40B4-BE49-F238E27FC236}">
                <a16:creationId xmlns:a16="http://schemas.microsoft.com/office/drawing/2014/main" id="{44B42FB9-B83B-DC03-3EFB-131E226B1979}"/>
              </a:ext>
            </a:extLst>
          </p:cNvPr>
          <p:cNvGrpSpPr/>
          <p:nvPr userDrawn="1"/>
        </p:nvGrpSpPr>
        <p:grpSpPr>
          <a:xfrm>
            <a:off x="1352309" y="564140"/>
            <a:ext cx="6439383" cy="843023"/>
            <a:chOff x="685800" y="6014977"/>
            <a:chExt cx="6439383" cy="843023"/>
          </a:xfrm>
        </p:grpSpPr>
        <p:pic>
          <p:nvPicPr>
            <p:cNvPr id="11" name="Picture 10">
              <a:extLst>
                <a:ext uri="{FF2B5EF4-FFF2-40B4-BE49-F238E27FC236}">
                  <a16:creationId xmlns:a16="http://schemas.microsoft.com/office/drawing/2014/main" id="{7D4845EF-D7C8-741A-209D-886CB1E08ED1}"/>
                </a:ext>
              </a:extLst>
            </p:cNvPr>
            <p:cNvPicPr>
              <a:picLocks noChangeAspect="1"/>
            </p:cNvPicPr>
            <p:nvPr/>
          </p:nvPicPr>
          <p:blipFill rotWithShape="1">
            <a:blip r:embed="rId2">
              <a:extLst>
                <a:ext uri="{28A0092B-C50C-407E-A947-70E740481C1C}">
                  <a14:useLocalDpi xmlns:a14="http://schemas.microsoft.com/office/drawing/2010/main"/>
                </a:ext>
              </a:extLst>
            </a:blip>
            <a:srcRect r="37173" b="28775"/>
            <a:stretch/>
          </p:blipFill>
          <p:spPr bwMode="auto">
            <a:xfrm>
              <a:off x="685800" y="6065384"/>
              <a:ext cx="5312001" cy="792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DDCB1C8-2430-9794-88D9-06AB327992D8}"/>
                </a:ext>
              </a:extLst>
            </p:cNvPr>
            <p:cNvPicPr>
              <a:picLocks noChangeAspect="1"/>
            </p:cNvPicPr>
            <p:nvPr/>
          </p:nvPicPr>
          <p:blipFill rotWithShape="1">
            <a:blip r:embed="rId3"/>
            <a:srcRect r="41751"/>
            <a:stretch/>
          </p:blipFill>
          <p:spPr>
            <a:xfrm>
              <a:off x="5729244" y="6014977"/>
              <a:ext cx="1395939" cy="654624"/>
            </a:xfrm>
            <a:prstGeom prst="rect">
              <a:avLst/>
            </a:prstGeom>
          </p:spPr>
        </p:pic>
      </p:grpSp>
    </p:spTree>
    <p:extLst>
      <p:ext uri="{BB962C8B-B14F-4D97-AF65-F5344CB8AC3E}">
        <p14:creationId xmlns:p14="http://schemas.microsoft.com/office/powerpoint/2010/main" val="400208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554779"/>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60" r:id="rId3"/>
    <p:sldLayoutId id="2147483758" r:id="rId4"/>
    <p:sldLayoutId id="2147483759" r:id="rId5"/>
    <p:sldLayoutId id="2147483820" r:id="rId6"/>
    <p:sldLayoutId id="2147483821" r:id="rId7"/>
    <p:sldLayoutId id="2147483763" r:id="rId8"/>
  </p:sldLayoutIdLst>
  <p:txStyles>
    <p:titleStyle>
      <a:lvl1pPr algn="ctr" defTabSz="457200" rtl="0" eaLnBrk="0" fontAlgn="base" hangingPunct="0">
        <a:spcBef>
          <a:spcPct val="0"/>
        </a:spcBef>
        <a:spcAft>
          <a:spcPct val="0"/>
        </a:spcAft>
        <a:defRPr sz="4400" b="1" kern="1200">
          <a:solidFill>
            <a:schemeClr val="tx1"/>
          </a:solidFill>
          <a:latin typeface="Arial" panose="020B0604020202020204" pitchFamily="34" charset="0"/>
          <a:ea typeface="ＭＳ Ｐゴシック" charset="0"/>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BD27A8-5507-6E70-CCA9-C5A7EB7CA112}"/>
              </a:ext>
            </a:extLst>
          </p:cNvPr>
          <p:cNvSpPr>
            <a:spLocks noGrp="1"/>
          </p:cNvSpPr>
          <p:nvPr>
            <p:ph type="ctrTitle"/>
          </p:nvPr>
        </p:nvSpPr>
        <p:spPr>
          <a:xfrm>
            <a:off x="1285874" y="1828800"/>
            <a:ext cx="7172325" cy="1470025"/>
          </a:xfrm>
        </p:spPr>
        <p:txBody>
          <a:bodyPr/>
          <a:lstStyle/>
          <a:p>
            <a:r>
              <a:rPr lang="en-ID" dirty="0" err="1"/>
              <a:t>Gemeinsame</a:t>
            </a:r>
            <a:r>
              <a:rPr lang="en-ID" dirty="0"/>
              <a:t> </a:t>
            </a:r>
            <a:r>
              <a:rPr lang="en-ID" dirty="0" err="1"/>
              <a:t>Überzeugungen</a:t>
            </a:r>
            <a:r>
              <a:rPr lang="en-ID" dirty="0"/>
              <a:t> </a:t>
            </a:r>
            <a:r>
              <a:rPr lang="en-ID" dirty="0" err="1"/>
              <a:t>täuferischer</a:t>
            </a:r>
            <a:r>
              <a:rPr lang="en-ID" dirty="0"/>
              <a:t> Gemeinden </a:t>
            </a:r>
            <a:r>
              <a:rPr lang="en-ID" dirty="0" err="1"/>
              <a:t>weltweit</a:t>
            </a:r>
            <a:endParaRPr lang="en-ID" dirty="0"/>
          </a:p>
        </p:txBody>
      </p:sp>
      <p:sp>
        <p:nvSpPr>
          <p:cNvPr id="6" name="Text Placeholder 5">
            <a:extLst>
              <a:ext uri="{FF2B5EF4-FFF2-40B4-BE49-F238E27FC236}">
                <a16:creationId xmlns:a16="http://schemas.microsoft.com/office/drawing/2014/main" id="{E5DE27B7-C321-4B22-1EB6-082CC718A1A2}"/>
              </a:ext>
            </a:extLst>
          </p:cNvPr>
          <p:cNvSpPr>
            <a:spLocks noGrp="1"/>
          </p:cNvSpPr>
          <p:nvPr>
            <p:ph type="body" sz="quarter" idx="10"/>
          </p:nvPr>
        </p:nvSpPr>
        <p:spPr/>
        <p:txBody>
          <a:bodyPr/>
          <a:lstStyle/>
          <a:p>
            <a:endParaRPr lang="en-US" sz="800" dirty="0">
              <a:solidFill>
                <a:prstClr val="white"/>
              </a:solidFill>
            </a:endParaRPr>
          </a:p>
        </p:txBody>
      </p:sp>
      <p:pic>
        <p:nvPicPr>
          <p:cNvPr id="7" name="Picture 6">
            <a:extLst>
              <a:ext uri="{FF2B5EF4-FFF2-40B4-BE49-F238E27FC236}">
                <a16:creationId xmlns:a16="http://schemas.microsoft.com/office/drawing/2014/main" id="{6CB8DD45-3C4D-D87B-4158-904FC8D40A89}"/>
              </a:ext>
            </a:extLst>
          </p:cNvPr>
          <p:cNvPicPr>
            <a:picLocks noChangeAspect="1"/>
          </p:cNvPicPr>
          <p:nvPr/>
        </p:nvPicPr>
        <p:blipFill>
          <a:blip r:embed="rId2" cstate="print">
            <a:extLst>
              <a:ext uri="{28A0092B-C50C-407E-A947-70E740481C1C}">
                <a14:useLocalDpi xmlns:a14="http://schemas.microsoft.com/office/drawing/2010/main"/>
              </a:ext>
            </a:extLst>
          </a:blip>
          <a:srcRect l="-1" r="42444"/>
          <a:stretch/>
        </p:blipFill>
        <p:spPr>
          <a:xfrm>
            <a:off x="1285875" y="4087813"/>
            <a:ext cx="1457325" cy="691633"/>
          </a:xfrm>
          <a:prstGeom prst="rect">
            <a:avLst/>
          </a:prstGeom>
        </p:spPr>
      </p:pic>
    </p:spTree>
    <p:extLst>
      <p:ext uri="{BB962C8B-B14F-4D97-AF65-F5344CB8AC3E}">
        <p14:creationId xmlns:p14="http://schemas.microsoft.com/office/powerpoint/2010/main" val="195949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FBBC-88E6-2D75-4C3C-C3192D596C8F}"/>
              </a:ext>
            </a:extLst>
          </p:cNvPr>
          <p:cNvSpPr>
            <a:spLocks noGrp="1"/>
          </p:cNvSpPr>
          <p:nvPr>
            <p:ph type="title"/>
          </p:nvPr>
        </p:nvSpPr>
        <p:spPr/>
        <p:txBody>
          <a:bodyPr/>
          <a:lstStyle/>
          <a:p>
            <a:r>
              <a:rPr lang="en-US" dirty="0"/>
              <a:t>1</a:t>
            </a:r>
            <a:endParaRPr lang="en-ID" dirty="0"/>
          </a:p>
        </p:txBody>
      </p:sp>
      <p:sp>
        <p:nvSpPr>
          <p:cNvPr id="3" name="Content Placeholder 2">
            <a:extLst>
              <a:ext uri="{FF2B5EF4-FFF2-40B4-BE49-F238E27FC236}">
                <a16:creationId xmlns:a16="http://schemas.microsoft.com/office/drawing/2014/main" id="{E636A0C0-689E-F9DC-6AD4-39DA00A8C130}"/>
              </a:ext>
            </a:extLst>
          </p:cNvPr>
          <p:cNvSpPr>
            <a:spLocks noGrp="1"/>
          </p:cNvSpPr>
          <p:nvPr>
            <p:ph sz="half" idx="1"/>
          </p:nvPr>
        </p:nvSpPr>
        <p:spPr/>
        <p:txBody>
          <a:bodyPr/>
          <a:lstStyle/>
          <a:p>
            <a:pPr marL="0" indent="0">
              <a:buNone/>
            </a:pPr>
            <a:r>
              <a:rPr lang="de-DE" dirty="0"/>
              <a:t>Gott teilt sich uns mit als Vater, Sohn und Heiliger Geist, als Schöpfer, der die gefallene Menschheit wiederherstellen will, indem er ein Volk beruft, das treu sein soll in der Gemeinschaft, im Gottesdienst, in Dienst und Zeugnis.</a:t>
            </a:r>
          </a:p>
        </p:txBody>
      </p:sp>
      <p:sp>
        <p:nvSpPr>
          <p:cNvPr id="5" name="Text Placeholder 4">
            <a:extLst>
              <a:ext uri="{FF2B5EF4-FFF2-40B4-BE49-F238E27FC236}">
                <a16:creationId xmlns:a16="http://schemas.microsoft.com/office/drawing/2014/main" id="{83C0F046-FE17-EFAC-EAF2-AEEBDDE750A8}"/>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BDF9D95C-4061-D9EA-2F13-47E40F5DECCD}"/>
              </a:ext>
            </a:extLst>
          </p:cNvPr>
          <p:cNvPicPr>
            <a:picLocks noChangeAspect="1"/>
          </p:cNvPicPr>
          <p:nvPr/>
        </p:nvPicPr>
        <p:blipFill>
          <a:blip r:embed="rId2"/>
          <a:srcRect l="38912" t="15893" r="14295" b="14724"/>
          <a:stretch>
            <a:fillRect/>
          </a:stretch>
        </p:blipFill>
        <p:spPr bwMode="auto">
          <a:xfrm>
            <a:off x="4652211" y="1181100"/>
            <a:ext cx="4038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61399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93C91-C77F-A62E-861C-34136F255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15FE6-8FE2-B0C6-A729-EB093CC1FF9A}"/>
              </a:ext>
            </a:extLst>
          </p:cNvPr>
          <p:cNvSpPr>
            <a:spLocks noGrp="1"/>
          </p:cNvSpPr>
          <p:nvPr>
            <p:ph type="title"/>
          </p:nvPr>
        </p:nvSpPr>
        <p:spPr/>
        <p:txBody>
          <a:bodyPr/>
          <a:lstStyle/>
          <a:p>
            <a:r>
              <a:rPr lang="en-US" dirty="0"/>
              <a:t>2</a:t>
            </a:r>
            <a:endParaRPr lang="en-ID" dirty="0"/>
          </a:p>
        </p:txBody>
      </p:sp>
      <p:sp>
        <p:nvSpPr>
          <p:cNvPr id="3" name="Content Placeholder 2">
            <a:extLst>
              <a:ext uri="{FF2B5EF4-FFF2-40B4-BE49-F238E27FC236}">
                <a16:creationId xmlns:a16="http://schemas.microsoft.com/office/drawing/2014/main" id="{E5BE8DC2-384D-5DF5-8865-8F62AE31DFB5}"/>
              </a:ext>
            </a:extLst>
          </p:cNvPr>
          <p:cNvSpPr>
            <a:spLocks noGrp="1"/>
          </p:cNvSpPr>
          <p:nvPr>
            <p:ph sz="half" idx="1"/>
          </p:nvPr>
        </p:nvSpPr>
        <p:spPr/>
        <p:txBody>
          <a:bodyPr/>
          <a:lstStyle/>
          <a:p>
            <a:pPr marL="0" indent="0">
              <a:buNone/>
            </a:pPr>
            <a:r>
              <a:rPr lang="de-DE" dirty="0"/>
              <a:t>Jesus ist der Sohn Gottes. Er hat uns durch sein Leben und seine Lehre, seinen Tod am Kreuz und seine Auferstehung gezeigt, wie wir ihm im Glauben treu nachfolgen können. Er hat die Welt erlöst und ewiges Leben verheißen. </a:t>
            </a:r>
          </a:p>
        </p:txBody>
      </p:sp>
      <p:sp>
        <p:nvSpPr>
          <p:cNvPr id="5" name="Text Placeholder 4">
            <a:extLst>
              <a:ext uri="{FF2B5EF4-FFF2-40B4-BE49-F238E27FC236}">
                <a16:creationId xmlns:a16="http://schemas.microsoft.com/office/drawing/2014/main" id="{E32E86EB-6C11-BB11-ADF7-9BA81D45996D}"/>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01AE64EB-1BBF-8E50-478B-4D4457CB2C5E}"/>
              </a:ext>
            </a:extLst>
          </p:cNvPr>
          <p:cNvPicPr>
            <a:picLocks noChangeAspect="1"/>
          </p:cNvPicPr>
          <p:nvPr/>
        </p:nvPicPr>
        <p:blipFill>
          <a:blip r:embed="rId2"/>
          <a:srcRect l="13812" t="13190" r="21106"/>
          <a:stretch>
            <a:fillRect/>
          </a:stretch>
        </p:blipFill>
        <p:spPr bwMode="auto">
          <a:xfrm rot="16200000">
            <a:off x="4423611" y="1409700"/>
            <a:ext cx="44958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14721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C4081-59B0-228D-02C3-210E60534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11821-E882-80B5-1373-2BCE49A4B34E}"/>
              </a:ext>
            </a:extLst>
          </p:cNvPr>
          <p:cNvSpPr>
            <a:spLocks noGrp="1"/>
          </p:cNvSpPr>
          <p:nvPr>
            <p:ph type="title"/>
          </p:nvPr>
        </p:nvSpPr>
        <p:spPr/>
        <p:txBody>
          <a:bodyPr/>
          <a:lstStyle/>
          <a:p>
            <a:r>
              <a:rPr lang="en-US" dirty="0"/>
              <a:t>3</a:t>
            </a:r>
            <a:endParaRPr lang="en-ID" dirty="0"/>
          </a:p>
        </p:txBody>
      </p:sp>
      <p:sp>
        <p:nvSpPr>
          <p:cNvPr id="3" name="Content Placeholder 2">
            <a:extLst>
              <a:ext uri="{FF2B5EF4-FFF2-40B4-BE49-F238E27FC236}">
                <a16:creationId xmlns:a16="http://schemas.microsoft.com/office/drawing/2014/main" id="{D49D60B8-AFCE-B8A4-554E-7FAADCD49FC0}"/>
              </a:ext>
            </a:extLst>
          </p:cNvPr>
          <p:cNvSpPr>
            <a:spLocks noGrp="1"/>
          </p:cNvSpPr>
          <p:nvPr>
            <p:ph sz="half" idx="1"/>
          </p:nvPr>
        </p:nvSpPr>
        <p:spPr/>
        <p:txBody>
          <a:bodyPr/>
          <a:lstStyle/>
          <a:p>
            <a:pPr marL="0" indent="0">
              <a:buNone/>
            </a:pPr>
            <a:r>
              <a:rPr lang="de-DE" dirty="0"/>
              <a:t>Als Gemeinde sind wir die Gemeinschaft derer, die Gottes Geist dazu beruft, sich von der Sünde abzuwenden, Jesus Christus als ihren Herrn anzuerkennen, die Taufe auf das Bekenntnis ihres Glaubens hin zu empfangen und Jesus Christus in ihrem Leben nachzufolgen.</a:t>
            </a:r>
          </a:p>
        </p:txBody>
      </p:sp>
      <p:sp>
        <p:nvSpPr>
          <p:cNvPr id="5" name="Text Placeholder 4">
            <a:extLst>
              <a:ext uri="{FF2B5EF4-FFF2-40B4-BE49-F238E27FC236}">
                <a16:creationId xmlns:a16="http://schemas.microsoft.com/office/drawing/2014/main" id="{4FE24494-0EE5-3A01-8C32-8C82A4373107}"/>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7415DA5E-8F74-D95C-7D53-5E9053B8B29B}"/>
              </a:ext>
            </a:extLst>
          </p:cNvPr>
          <p:cNvPicPr>
            <a:picLocks noChangeAspect="1"/>
          </p:cNvPicPr>
          <p:nvPr/>
        </p:nvPicPr>
        <p:blipFill>
          <a:blip r:embed="rId2"/>
          <a:srcRect l="67" r="32561"/>
          <a:stretch>
            <a:fillRect/>
          </a:stretch>
        </p:blipFill>
        <p:spPr bwMode="auto">
          <a:xfrm>
            <a:off x="4652211" y="1181100"/>
            <a:ext cx="4038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858430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3F103-F2DB-338F-A10D-5F6508214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456FFE-7F98-CD94-E56C-2AF33FF35122}"/>
              </a:ext>
            </a:extLst>
          </p:cNvPr>
          <p:cNvSpPr>
            <a:spLocks noGrp="1"/>
          </p:cNvSpPr>
          <p:nvPr>
            <p:ph type="title"/>
          </p:nvPr>
        </p:nvSpPr>
        <p:spPr/>
        <p:txBody>
          <a:bodyPr/>
          <a:lstStyle/>
          <a:p>
            <a:r>
              <a:rPr lang="en-US" dirty="0"/>
              <a:t>4</a:t>
            </a:r>
            <a:endParaRPr lang="en-ID" dirty="0"/>
          </a:p>
        </p:txBody>
      </p:sp>
      <p:sp>
        <p:nvSpPr>
          <p:cNvPr id="3" name="Content Placeholder 2">
            <a:extLst>
              <a:ext uri="{FF2B5EF4-FFF2-40B4-BE49-F238E27FC236}">
                <a16:creationId xmlns:a16="http://schemas.microsoft.com/office/drawing/2014/main" id="{7503616A-3552-82ED-7EE6-9CF76614C9A9}"/>
              </a:ext>
            </a:extLst>
          </p:cNvPr>
          <p:cNvSpPr>
            <a:spLocks noGrp="1"/>
          </p:cNvSpPr>
          <p:nvPr>
            <p:ph sz="half" idx="1"/>
          </p:nvPr>
        </p:nvSpPr>
        <p:spPr/>
        <p:txBody>
          <a:bodyPr/>
          <a:lstStyle/>
          <a:p>
            <a:pPr marL="0" indent="0">
              <a:buNone/>
            </a:pPr>
            <a:r>
              <a:rPr lang="de-DE" dirty="0"/>
              <a:t>Als Gemeinschaft der Gläubigen erkennen wir die Bibel als Autorität für unseren Glauben und unser Leben an. Wir legen sie gemeinsam unter der Leitung des Heiligen Geistes und im Licht Jesu Christi aus, um Gottes Willen für ein gehorsames Leben zu erkennen.</a:t>
            </a:r>
          </a:p>
        </p:txBody>
      </p:sp>
      <p:sp>
        <p:nvSpPr>
          <p:cNvPr id="5" name="Text Placeholder 4">
            <a:extLst>
              <a:ext uri="{FF2B5EF4-FFF2-40B4-BE49-F238E27FC236}">
                <a16:creationId xmlns:a16="http://schemas.microsoft.com/office/drawing/2014/main" id="{6453CFE6-8875-3656-4E8B-4236002D4551}"/>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26F9BDC7-9567-F97E-1661-6478A380CDDD}"/>
              </a:ext>
            </a:extLst>
          </p:cNvPr>
          <p:cNvPicPr>
            <a:picLocks noChangeAspect="1"/>
          </p:cNvPicPr>
          <p:nvPr/>
        </p:nvPicPr>
        <p:blipFill>
          <a:blip r:embed="rId2"/>
          <a:srcRect l="15893" r="24167"/>
          <a:stretch>
            <a:fillRect/>
          </a:stretch>
        </p:blipFill>
        <p:spPr bwMode="auto">
          <a:xfrm>
            <a:off x="4652211" y="1181100"/>
            <a:ext cx="4038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541458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59762-B1AF-94EF-D6B2-057412EEB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248DC-C76C-5996-D8BF-71585D243ACA}"/>
              </a:ext>
            </a:extLst>
          </p:cNvPr>
          <p:cNvSpPr>
            <a:spLocks noGrp="1"/>
          </p:cNvSpPr>
          <p:nvPr>
            <p:ph type="title"/>
          </p:nvPr>
        </p:nvSpPr>
        <p:spPr/>
        <p:txBody>
          <a:bodyPr/>
          <a:lstStyle/>
          <a:p>
            <a:r>
              <a:rPr lang="en-US" dirty="0"/>
              <a:t>5</a:t>
            </a:r>
            <a:endParaRPr lang="en-ID" dirty="0"/>
          </a:p>
        </p:txBody>
      </p:sp>
      <p:sp>
        <p:nvSpPr>
          <p:cNvPr id="3" name="Content Placeholder 2">
            <a:extLst>
              <a:ext uri="{FF2B5EF4-FFF2-40B4-BE49-F238E27FC236}">
                <a16:creationId xmlns:a16="http://schemas.microsoft.com/office/drawing/2014/main" id="{8AA0B072-14A9-DE32-1BAD-FAC4CF187736}"/>
              </a:ext>
            </a:extLst>
          </p:cNvPr>
          <p:cNvSpPr>
            <a:spLocks noGrp="1"/>
          </p:cNvSpPr>
          <p:nvPr>
            <p:ph sz="half" idx="1"/>
          </p:nvPr>
        </p:nvSpPr>
        <p:spPr/>
        <p:txBody>
          <a:bodyPr/>
          <a:lstStyle/>
          <a:p>
            <a:pPr marL="0" indent="0">
              <a:buNone/>
            </a:pPr>
            <a:r>
              <a:rPr lang="de-DE" dirty="0"/>
              <a:t>Der Geist Jesu gibt uns die Kraft, Gott in allen Lebensbereichen zu vertrauen. So werden wir Friedensstifter, die der Gewalt absagen, ihre Feinde lieben, nach Gerechtigkeit trachten und ihren Besitz mit Notleidenden teilen. </a:t>
            </a:r>
          </a:p>
        </p:txBody>
      </p:sp>
      <p:sp>
        <p:nvSpPr>
          <p:cNvPr id="5" name="Text Placeholder 4">
            <a:extLst>
              <a:ext uri="{FF2B5EF4-FFF2-40B4-BE49-F238E27FC236}">
                <a16:creationId xmlns:a16="http://schemas.microsoft.com/office/drawing/2014/main" id="{8CD11E00-E56F-975C-4232-9716F7952289}"/>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7CA1E49C-A587-85B2-D9C8-B8A9E07FC91B}"/>
              </a:ext>
            </a:extLst>
          </p:cNvPr>
          <p:cNvPicPr>
            <a:picLocks noChangeAspect="1"/>
          </p:cNvPicPr>
          <p:nvPr/>
        </p:nvPicPr>
        <p:blipFill>
          <a:blip r:embed="rId2"/>
          <a:srcRect t="3551" b="12631"/>
          <a:stretch>
            <a:fillRect/>
          </a:stretch>
        </p:blipFill>
        <p:spPr bwMode="auto">
          <a:xfrm>
            <a:off x="4652211" y="1181100"/>
            <a:ext cx="4038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799148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DAB19-F5A1-6D59-27EB-0823B782D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C39288-21C1-6B59-3450-DC72163ED73F}"/>
              </a:ext>
            </a:extLst>
          </p:cNvPr>
          <p:cNvSpPr>
            <a:spLocks noGrp="1"/>
          </p:cNvSpPr>
          <p:nvPr>
            <p:ph type="title"/>
          </p:nvPr>
        </p:nvSpPr>
        <p:spPr/>
        <p:txBody>
          <a:bodyPr/>
          <a:lstStyle/>
          <a:p>
            <a:r>
              <a:rPr lang="en-US" dirty="0"/>
              <a:t>6</a:t>
            </a:r>
            <a:endParaRPr lang="en-ID" dirty="0"/>
          </a:p>
        </p:txBody>
      </p:sp>
      <p:sp>
        <p:nvSpPr>
          <p:cNvPr id="3" name="Content Placeholder 2">
            <a:extLst>
              <a:ext uri="{FF2B5EF4-FFF2-40B4-BE49-F238E27FC236}">
                <a16:creationId xmlns:a16="http://schemas.microsoft.com/office/drawing/2014/main" id="{63CC9DA7-1649-72DA-1F2E-3D467E83DFAA}"/>
              </a:ext>
            </a:extLst>
          </p:cNvPr>
          <p:cNvSpPr>
            <a:spLocks noGrp="1"/>
          </p:cNvSpPr>
          <p:nvPr>
            <p:ph sz="half" idx="1"/>
          </p:nvPr>
        </p:nvSpPr>
        <p:spPr/>
        <p:txBody>
          <a:bodyPr/>
          <a:lstStyle/>
          <a:p>
            <a:pPr marL="0" indent="0">
              <a:buNone/>
            </a:pPr>
            <a:r>
              <a:rPr lang="de-DE" dirty="0"/>
              <a:t>Wir versammeln uns regelmäßig zum Gottesdienst, um das Abendmahl zu feiern und um Gottes Wort zu hören. Wir tun das im Bewusstsein gegenseitiger Verantwortlichkeit. </a:t>
            </a:r>
          </a:p>
        </p:txBody>
      </p:sp>
      <p:sp>
        <p:nvSpPr>
          <p:cNvPr id="5" name="Text Placeholder 4">
            <a:extLst>
              <a:ext uri="{FF2B5EF4-FFF2-40B4-BE49-F238E27FC236}">
                <a16:creationId xmlns:a16="http://schemas.microsoft.com/office/drawing/2014/main" id="{3F8B0CA0-218A-5501-3C61-05F0EABBB186}"/>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E90FD160-3D13-C6EF-59B5-1E1D360955E1}"/>
              </a:ext>
            </a:extLst>
          </p:cNvPr>
          <p:cNvPicPr>
            <a:picLocks noChangeAspect="1"/>
          </p:cNvPicPr>
          <p:nvPr/>
        </p:nvPicPr>
        <p:blipFill>
          <a:blip r:embed="rId2"/>
          <a:srcRect l="27077" r="13259"/>
          <a:stretch>
            <a:fillRect/>
          </a:stretch>
        </p:blipFill>
        <p:spPr bwMode="auto">
          <a:xfrm>
            <a:off x="4652211" y="1181100"/>
            <a:ext cx="4038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753944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36FA2-5D8F-6A9C-99DF-42393D72E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EC485-FE3F-F408-D383-C7AC031719C7}"/>
              </a:ext>
            </a:extLst>
          </p:cNvPr>
          <p:cNvSpPr>
            <a:spLocks noGrp="1"/>
          </p:cNvSpPr>
          <p:nvPr>
            <p:ph type="title"/>
          </p:nvPr>
        </p:nvSpPr>
        <p:spPr/>
        <p:txBody>
          <a:bodyPr/>
          <a:lstStyle/>
          <a:p>
            <a:r>
              <a:rPr lang="en-US" dirty="0"/>
              <a:t>7</a:t>
            </a:r>
            <a:endParaRPr lang="en-ID" dirty="0"/>
          </a:p>
        </p:txBody>
      </p:sp>
      <p:sp>
        <p:nvSpPr>
          <p:cNvPr id="3" name="Content Placeholder 2">
            <a:extLst>
              <a:ext uri="{FF2B5EF4-FFF2-40B4-BE49-F238E27FC236}">
                <a16:creationId xmlns:a16="http://schemas.microsoft.com/office/drawing/2014/main" id="{7C8E86F0-2630-7207-6FEB-EC4F7BA6D1FE}"/>
              </a:ext>
            </a:extLst>
          </p:cNvPr>
          <p:cNvSpPr>
            <a:spLocks noGrp="1"/>
          </p:cNvSpPr>
          <p:nvPr>
            <p:ph sz="half" idx="1"/>
          </p:nvPr>
        </p:nvSpPr>
        <p:spPr/>
        <p:txBody>
          <a:bodyPr/>
          <a:lstStyle/>
          <a:p>
            <a:pPr marL="0" indent="0">
              <a:buNone/>
            </a:pPr>
            <a:r>
              <a:rPr lang="de-DE" sz="1900" dirty="0"/>
              <a:t>Als weltweite Gemeinschaft von Menschen, die Glauben und Leben teilen, wollen wir jegliche Trennung durch Nationalität, ethnischen Hintergrund, Klasse, Geschlecht und Sprache aufheben. Wir wollen in dieser Welt leben, ohne uns von den Mächten des Bösen bestimmen zu lassen. Wir bezeugen Gottes Gnade, indem wir anderen dienen, Sorge für die Schöpfung tragen und alle Menschen dazu einladen, Jesus Christus als Heiland und Herrn kennen zu lernen.</a:t>
            </a:r>
          </a:p>
        </p:txBody>
      </p:sp>
      <p:sp>
        <p:nvSpPr>
          <p:cNvPr id="5" name="Text Placeholder 4">
            <a:extLst>
              <a:ext uri="{FF2B5EF4-FFF2-40B4-BE49-F238E27FC236}">
                <a16:creationId xmlns:a16="http://schemas.microsoft.com/office/drawing/2014/main" id="{A2AC3DCE-1D8E-3318-6C1F-01FB77DB8C2A}"/>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851B3F47-9749-6DE2-2E87-A92ECDD5650B}"/>
              </a:ext>
            </a:extLst>
          </p:cNvPr>
          <p:cNvPicPr>
            <a:picLocks noChangeAspect="1"/>
          </p:cNvPicPr>
          <p:nvPr/>
        </p:nvPicPr>
        <p:blipFill>
          <a:blip r:embed="rId2"/>
          <a:srcRect l="22020" t="6923" r="22544" b="164"/>
          <a:stretch>
            <a:fillRect/>
          </a:stretch>
        </p:blipFill>
        <p:spPr bwMode="auto">
          <a:xfrm>
            <a:off x="4652211" y="1181100"/>
            <a:ext cx="4038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788700667"/>
      </p:ext>
    </p:extLst>
  </p:cSld>
  <p:clrMapOvr>
    <a:masterClrMapping/>
  </p:clrMapOvr>
</p:sld>
</file>

<file path=ppt/theme/theme1.xml><?xml version="1.0" encoding="utf-8"?>
<a:theme xmlns:a="http://schemas.openxmlformats.org/drawingml/2006/main" name="MWC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A76C70A964F242B709CB10E4FE9760" ma:contentTypeVersion="19" ma:contentTypeDescription="Create a new document." ma:contentTypeScope="" ma:versionID="7aeb6ffbed7d4aeb2eada53b687d582b">
  <xsd:schema xmlns:xsd="http://www.w3.org/2001/XMLSchema" xmlns:xs="http://www.w3.org/2001/XMLSchema" xmlns:p="http://schemas.microsoft.com/office/2006/metadata/properties" xmlns:ns2="8828d621-ccf8-45f5-84a1-5c07df252356" xmlns:ns3="4c364b8f-a71f-473e-bd38-3b815d6037fa" targetNamespace="http://schemas.microsoft.com/office/2006/metadata/properties" ma:root="true" ma:fieldsID="04a4f08f4ccbce67f55fc4a63acbe3f6" ns2:_="" ns3:_="">
    <xsd:import namespace="8828d621-ccf8-45f5-84a1-5c07df252356"/>
    <xsd:import namespace="4c364b8f-a71f-473e-bd38-3b815d6037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28d621-ccf8-45f5-84a1-5c07df2523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289cbf2-4549-45db-8c5a-f1b724d09f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364b8f-a71f-473e-bd38-3b815d6037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b0c7bf-160a-471d-ab4f-4fb02002739b}" ma:internalName="TaxCatchAll" ma:showField="CatchAllData" ma:web="4c364b8f-a71f-473e-bd38-3b815d6037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364b8f-a71f-473e-bd38-3b815d6037fa" xsi:nil="true"/>
    <lcf76f155ced4ddcb4097134ff3c332f xmlns="8828d621-ccf8-45f5-84a1-5c07df2523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5A5D62-7415-476F-A03F-8F83DC1E35D4}"/>
</file>

<file path=customXml/itemProps2.xml><?xml version="1.0" encoding="utf-8"?>
<ds:datastoreItem xmlns:ds="http://schemas.openxmlformats.org/officeDocument/2006/customXml" ds:itemID="{09924610-2DEC-49C9-B557-9500D1F456DD}"/>
</file>

<file path=customXml/itemProps3.xml><?xml version="1.0" encoding="utf-8"?>
<ds:datastoreItem xmlns:ds="http://schemas.openxmlformats.org/officeDocument/2006/customXml" ds:itemID="{4BEDEE52-6DF5-46EF-84E2-862EF9B0D8A7}"/>
</file>

<file path=docProps/app.xml><?xml version="1.0" encoding="utf-8"?>
<Properties xmlns="http://schemas.openxmlformats.org/officeDocument/2006/extended-properties" xmlns:vt="http://schemas.openxmlformats.org/officeDocument/2006/docPropsVTypes">
  <Template/>
  <TotalTime>3881</TotalTime>
  <Words>335</Words>
  <Application>Microsoft Office PowerPoint</Application>
  <PresentationFormat>On-screen Show (4:3)</PresentationFormat>
  <Paragraphs>15</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MWC PowerPoint template</vt:lpstr>
      <vt:lpstr>Gemeinsame Überzeugungen täuferischer Gemeinden weltweit</vt:lpstr>
      <vt:lpstr>1</vt:lpstr>
      <vt:lpstr>2</vt:lpstr>
      <vt:lpstr>3</vt:lpstr>
      <vt:lpstr>4</vt:lpstr>
      <vt:lpstr>5</vt:lpstr>
      <vt:lpstr>6</vt:lpstr>
      <vt:lpstr>7</vt:lpstr>
    </vt:vector>
  </TitlesOfParts>
  <Manager/>
  <Company>MWC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Karen Martin Schiedel</dc:creator>
  <cp:keywords/>
  <dc:description/>
  <cp:lastModifiedBy>Yosephine Sulistyorini</cp:lastModifiedBy>
  <cp:revision>274</cp:revision>
  <dcterms:created xsi:type="dcterms:W3CDTF">2010-07-27T18:37:42Z</dcterms:created>
  <dcterms:modified xsi:type="dcterms:W3CDTF">2025-09-18T17:36:27Z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0x010100BFA76C70A964F242B709CB10E4FE9760</vt:lpwstr>
  </property>
</Properties>
</file>