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4" r:id="rId1"/>
  </p:sldMasterIdLst>
  <p:notesMasterIdLst>
    <p:notesMasterId r:id="rId10"/>
  </p:notesMasterIdLst>
  <p:sldIdLst>
    <p:sldId id="491" r:id="rId2"/>
    <p:sldId id="499" r:id="rId3"/>
    <p:sldId id="507" r:id="rId4"/>
    <p:sldId id="508" r:id="rId5"/>
    <p:sldId id="509" r:id="rId6"/>
    <p:sldId id="510" r:id="rId7"/>
    <p:sldId id="511" r:id="rId8"/>
    <p:sldId id="512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BBFB7640-8472-43D5-8D33-B5FAF78BDA90}">
          <p14:sldIdLst>
            <p14:sldId id="491"/>
            <p14:sldId id="499"/>
            <p14:sldId id="507"/>
            <p14:sldId id="508"/>
            <p14:sldId id="509"/>
            <p14:sldId id="510"/>
            <p14:sldId id="511"/>
            <p14:sldId id="5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004E"/>
    <a:srgbClr val="6D9E03"/>
    <a:srgbClr val="7AB105"/>
    <a:srgbClr val="84BD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5"/>
    <p:restoredTop sz="94605"/>
  </p:normalViewPr>
  <p:slideViewPr>
    <p:cSldViewPr>
      <p:cViewPr varScale="1">
        <p:scale>
          <a:sx n="64" d="100"/>
          <a:sy n="64" d="100"/>
        </p:scale>
        <p:origin x="77" y="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D01C6F-B41E-D845-A67A-716D7D0A4A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0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975" y="5745163"/>
            <a:ext cx="845502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975" y="5745163"/>
            <a:ext cx="845502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74" y="1474787"/>
            <a:ext cx="7172325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3" y="3200400"/>
            <a:ext cx="7172325" cy="12192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5378DCF-86B8-281B-EB0A-7D7829E1D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85B8B-A662-AE97-D79E-D5885CB257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019800" y="6249822"/>
            <a:ext cx="2667000" cy="28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096BAB87-F5CB-DD40-D733-D6C8143920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454"/>
          <a:stretch/>
        </p:blipFill>
        <p:spPr bwMode="auto">
          <a:xfrm>
            <a:off x="1363663" y="6622383"/>
            <a:ext cx="7780337" cy="23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EE07F-97DC-6E04-B81A-48827FAAD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874"/>
          <a:stretch/>
        </p:blipFill>
        <p:spPr>
          <a:xfrm>
            <a:off x="7590016" y="5926059"/>
            <a:ext cx="1355367" cy="626170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9A6D8A8-F9DD-3AA0-3769-B77AE6F710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8123B-A027-9F47-A03D-839FE3C5CA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95400" y="6154333"/>
            <a:ext cx="3423037" cy="36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3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5C08B4C9-082F-765D-DABD-EC6FE88B4E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454"/>
          <a:stretch/>
        </p:blipFill>
        <p:spPr bwMode="auto">
          <a:xfrm>
            <a:off x="1363663" y="6622383"/>
            <a:ext cx="7780337" cy="23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ED95ED-C208-91C4-0BDC-34DC4669E3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874"/>
          <a:stretch/>
        </p:blipFill>
        <p:spPr>
          <a:xfrm>
            <a:off x="7590016" y="5926059"/>
            <a:ext cx="1355367" cy="626170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C2586E64-37BF-532C-8A54-17C5315E62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D83A9A-BBC6-E48F-D3BC-595D4F209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763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1D8AE3FB-D909-530F-2368-7FAC0AE32D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454"/>
          <a:stretch/>
        </p:blipFill>
        <p:spPr bwMode="auto">
          <a:xfrm>
            <a:off x="1363663" y="6622383"/>
            <a:ext cx="7780337" cy="23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68BC63-6FD5-4153-2941-A804D99FA3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874"/>
          <a:stretch/>
        </p:blipFill>
        <p:spPr>
          <a:xfrm>
            <a:off x="7590016" y="5926059"/>
            <a:ext cx="1355367" cy="62617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7E320D-A41F-1366-7636-F5C9FB090D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04732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7A1496A-E148-08FE-8A9F-7ADB54D99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874"/>
          <a:stretch/>
        </p:blipFill>
        <p:spPr>
          <a:xfrm>
            <a:off x="7712433" y="6172200"/>
            <a:ext cx="1355367" cy="62617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008A715-BFFD-8210-9C09-D8D0A63B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ctr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A8E68E0-4DA7-4573-ECA6-E908D9511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81245A4-8433-8881-7D37-85A3F4B31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2"/>
            <a:ext cx="9144000" cy="45720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ACCAFF0-E23F-8C27-117A-85013614C3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322094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81245A4-8433-8881-7D37-85A3F4B31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2"/>
            <a:ext cx="9144000" cy="68378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A1496A-E148-08FE-8A9F-7ADB54D99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874"/>
          <a:stretch/>
        </p:blipFill>
        <p:spPr>
          <a:xfrm>
            <a:off x="7712433" y="6172200"/>
            <a:ext cx="1355367" cy="62617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68E28715-C0CE-BE5E-C639-97C2B77784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89769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1845C96A-9885-6384-F587-477D1A5DE5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13" y="5738813"/>
            <a:ext cx="845502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034CD47-0DB5-EF11-183F-F9BB1A73C1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2D5E089-DBA0-0F14-08E4-8234269C9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5800" y="990600"/>
            <a:ext cx="7772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257156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1905000"/>
            <a:ext cx="7772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B42FB9-B83B-DC03-3EFB-131E226B1979}"/>
              </a:ext>
            </a:extLst>
          </p:cNvPr>
          <p:cNvGrpSpPr/>
          <p:nvPr userDrawn="1"/>
        </p:nvGrpSpPr>
        <p:grpSpPr>
          <a:xfrm>
            <a:off x="1352309" y="564140"/>
            <a:ext cx="6439383" cy="843023"/>
            <a:chOff x="685800" y="6014977"/>
            <a:chExt cx="6439383" cy="8430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4845EF-D7C8-741A-209D-886CB1E08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7173" b="28775"/>
            <a:stretch/>
          </p:blipFill>
          <p:spPr bwMode="auto">
            <a:xfrm>
              <a:off x="685800" y="6065384"/>
              <a:ext cx="5312001" cy="79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DCB1C8-2430-9794-88D9-06AB327992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1751"/>
            <a:stretch/>
          </p:blipFill>
          <p:spPr>
            <a:xfrm>
              <a:off x="5729244" y="6014977"/>
              <a:ext cx="1395939" cy="654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208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3554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60" r:id="rId3"/>
    <p:sldLayoutId id="2147483758" r:id="rId4"/>
    <p:sldLayoutId id="2147483759" r:id="rId5"/>
    <p:sldLayoutId id="2147483820" r:id="rId6"/>
    <p:sldLayoutId id="2147483821" r:id="rId7"/>
    <p:sldLayoutId id="2147483763" r:id="rId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DE27B7-C321-4B22-1EB6-082CC718A1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777CC2A-DDFD-CA51-1747-A47D2E6ED50C}"/>
              </a:ext>
            </a:extLst>
          </p:cNvPr>
          <p:cNvSpPr txBox="1">
            <a:spLocks/>
          </p:cNvSpPr>
          <p:nvPr/>
        </p:nvSpPr>
        <p:spPr bwMode="auto">
          <a:xfrm>
            <a:off x="1285874" y="1828800"/>
            <a:ext cx="71723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/>
              <a:t>Convictions Communes</a:t>
            </a:r>
          </a:p>
          <a:p>
            <a:r>
              <a:rPr lang="fr-FR" dirty="0"/>
              <a:t>des anabaptistes du monde entier</a:t>
            </a:r>
            <a:endParaRPr lang="en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874729-5800-6597-0774-357F63559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42444"/>
          <a:stretch/>
        </p:blipFill>
        <p:spPr>
          <a:xfrm>
            <a:off x="1285875" y="3733800"/>
            <a:ext cx="1457325" cy="69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F60439-F2F4-F224-D26D-023DAC44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endParaRPr lang="en-ID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DCD68-0E49-D5D8-D689-E1C71FFD68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Dieu est pour nous Père, Fils et Saint-Esprit, le Créateur qui cherche à restaurer l’humanité déchue en appelant un peuple à lui être fidèle dans la fraternité, le culte, le service et le témoignage.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D829A8-41C9-FE98-9588-3490934A7A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 dirty="0"/>
          </a:p>
        </p:txBody>
      </p:sp>
      <p:pic>
        <p:nvPicPr>
          <p:cNvPr id="2" name="Content Placeholder 12">
            <a:extLst>
              <a:ext uri="{FF2B5EF4-FFF2-40B4-BE49-F238E27FC236}">
                <a16:creationId xmlns:a16="http://schemas.microsoft.com/office/drawing/2014/main" id="{3D4956CF-0A63-8398-1EB3-32F3B3A149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912" t="15893" r="14295" b="14724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71743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93C91-C77F-A62E-861C-34136F255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15FE6-8FE2-B0C6-A729-EB093CC1F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E8DC2-384D-5DF5-8865-8F62AE31DF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Jésus est le Fils de Dieu. Par sa vie et ses enseignements, sa mort en croix et sa résurrection, il nous a montré comment être des disciples fidèles, il a racheté le monde et il lui donne la vie éternelle.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E86EB-6C11-BB11-ADF7-9BA81D4599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01AE64EB-1BBF-8E50-478B-4D4457CB2C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12" t="13190" r="21106"/>
          <a:stretch>
            <a:fillRect/>
          </a:stretch>
        </p:blipFill>
        <p:spPr bwMode="auto">
          <a:xfrm rot="16200000">
            <a:off x="4423611" y="1409700"/>
            <a:ext cx="4495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147214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4081-59B0-228D-02C3-210E60534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11821-E882-80B5-1373-2BCE49A4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D60B8-AFCE-B8A4-554E-7FAADCD49F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Nous sommes une Église : une communauté composée de ceux que l’Esprit de Dieu appelle à se détourner du péché, à reconnaître Jésus-Christ comme Seigneur, à recevoir le baptême sur confession de foi et à suivre Christ dans leur vie.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E24494-0EE5-3A01-8C32-8C82A43731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7415DA5E-8F74-D95C-7D53-5E9053B8B2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" r="32561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858430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3F103-F2DB-338F-A10D-5F6508214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56FFE-7F98-CD94-E56C-2AF33FF35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3616A-3552-82ED-7EE6-9CF76614C9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Nous sommes une communauté des croyants, nous reconnaissons que la Bible fait autorité pour nous en matière de foi et de vie ; nous l’interprétons ensemble sous la direction de l’Esprit Saint, à la lumière de Jésus-Christ, pour discerner la volonté de Dieu afin d’y obéir.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3CFE6-8875-3656-4E8B-4236002D45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26F9BDC7-9567-F97E-1661-6478A380CD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93" r="24167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54145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59762-B1AF-94EF-D6B2-057412EEB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248DC-C76C-5996-D8BF-71585D24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0B072-14A9-DE32-1BAD-FAC4CF1877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L’Esprit de Jésus nous rend capables de faire confiance à Dieu dans tous les domaines de la vie, de sorte que nous devenons artisans de paix renonçant à la violence, en aimant nos ennemis, en recherchant la justice et en partageant nos biens avec ceux qui sont dans le besoin.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D11E00-E56F-975C-4232-9716F79522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7CA1E49C-A587-85B2-D9C8-B8A9E07FC9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51" b="12631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799148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DAB19-F5A1-6D59-27EB-0823B782D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39288-21C1-6B59-3450-DC72163ED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C9DA7-1649-72DA-1F2E-3D467E83DF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Nous nous réunissons régulièrement pour adorer Dieu, célébrer le repas du Seigneur et écouter la Parole de Dieu dans un esprit de responsabilité mutuelle.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B0CA0-218A-5501-3C61-05F0EABBB1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E90FD160-3D13-C6EF-59B5-1E1D360955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77" r="13259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753944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36FA2-5D8F-6A9C-99DF-42393D72E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EC485-FE3F-F408-D383-C7AC03171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E86F0-2630-7207-6FEB-EC4F7BA6D1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100" dirty="0"/>
              <a:t>Nous sommes une communauté mondiale de foi et de vie : nous dépassons les frontières de nationalité, de race, de classe, de sexe et de langue. Nous cherchons à vivre dans le monde sans nous conformer aux puissances du mal, à témoigner de la grâce de Dieu en servant les autres, à prendre soin de la création et à inviter tout être humain à connaître Jésus comme Sauveur et Seigneur.</a:t>
            </a:r>
            <a:endParaRPr lang="de-DE" sz="2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AC3DCE-1D8E-3318-6C1F-01FB77DB8C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851B3F47-9749-6DE2-2E87-A92ECDD565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20" t="6923" r="22544" b="164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788700667"/>
      </p:ext>
    </p:extLst>
  </p:cSld>
  <p:clrMapOvr>
    <a:masterClrMapping/>
  </p:clrMapOvr>
</p:sld>
</file>

<file path=ppt/theme/theme1.xml><?xml version="1.0" encoding="utf-8"?>
<a:theme xmlns:a="http://schemas.openxmlformats.org/drawingml/2006/main" name="MWC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A76C70A964F242B709CB10E4FE9760" ma:contentTypeVersion="19" ma:contentTypeDescription="Create a new document." ma:contentTypeScope="" ma:versionID="7aeb6ffbed7d4aeb2eada53b687d582b">
  <xsd:schema xmlns:xsd="http://www.w3.org/2001/XMLSchema" xmlns:xs="http://www.w3.org/2001/XMLSchema" xmlns:p="http://schemas.microsoft.com/office/2006/metadata/properties" xmlns:ns2="8828d621-ccf8-45f5-84a1-5c07df252356" xmlns:ns3="4c364b8f-a71f-473e-bd38-3b815d6037fa" targetNamespace="http://schemas.microsoft.com/office/2006/metadata/properties" ma:root="true" ma:fieldsID="04a4f08f4ccbce67f55fc4a63acbe3f6" ns2:_="" ns3:_="">
    <xsd:import namespace="8828d621-ccf8-45f5-84a1-5c07df252356"/>
    <xsd:import namespace="4c364b8f-a71f-473e-bd38-3b815d6037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8d621-ccf8-45f5-84a1-5c07df2523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289cbf2-4549-45db-8c5a-f1b724d09f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364b8f-a71f-473e-bd38-3b815d6037f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b0c7bf-160a-471d-ab4f-4fb02002739b}" ma:internalName="TaxCatchAll" ma:showField="CatchAllData" ma:web="4c364b8f-a71f-473e-bd38-3b815d6037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364b8f-a71f-473e-bd38-3b815d6037fa" xsi:nil="true"/>
    <lcf76f155ced4ddcb4097134ff3c332f xmlns="8828d621-ccf8-45f5-84a1-5c07df25235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9EF5D5-CA46-41F4-8836-2188140D783F}"/>
</file>

<file path=customXml/itemProps2.xml><?xml version="1.0" encoding="utf-8"?>
<ds:datastoreItem xmlns:ds="http://schemas.openxmlformats.org/officeDocument/2006/customXml" ds:itemID="{247A0230-F2BA-4C07-8917-773D046CCEA4}"/>
</file>

<file path=customXml/itemProps3.xml><?xml version="1.0" encoding="utf-8"?>
<ds:datastoreItem xmlns:ds="http://schemas.openxmlformats.org/officeDocument/2006/customXml" ds:itemID="{68B28811-1FFD-4B5B-899F-3B6A94D21FF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3945</TotalTime>
  <Words>348</Words>
  <Application>Microsoft Office PowerPoint</Application>
  <PresentationFormat>On-screen Show (4:3)</PresentationFormat>
  <Paragraphs>16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MWC PowerPoint template</vt:lpstr>
      <vt:lpstr>PowerPoint Presentation</vt:lpstr>
      <vt:lpstr>1</vt:lpstr>
      <vt:lpstr>2</vt:lpstr>
      <vt:lpstr>3</vt:lpstr>
      <vt:lpstr>4</vt:lpstr>
      <vt:lpstr>5</vt:lpstr>
      <vt:lpstr>6</vt:lpstr>
      <vt:lpstr>7</vt:lpstr>
    </vt:vector>
  </TitlesOfParts>
  <Manager/>
  <Company>MWC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Karen Martin Schiedel</dc:creator>
  <cp:keywords/>
  <dc:description/>
  <cp:lastModifiedBy>Yosephine Sulistyorini</cp:lastModifiedBy>
  <cp:revision>275</cp:revision>
  <dcterms:created xsi:type="dcterms:W3CDTF">2010-07-27T18:37:42Z</dcterms:created>
  <dcterms:modified xsi:type="dcterms:W3CDTF">2025-09-23T15:16:20Z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0x010100BFA76C70A964F242B709CB10E4FE9760</vt:lpwstr>
  </property>
</Properties>
</file>