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4" r:id="rId1"/>
  </p:sldMasterIdLst>
  <p:notesMasterIdLst>
    <p:notesMasterId r:id="rId10"/>
  </p:notesMasterIdLst>
  <p:sldIdLst>
    <p:sldId id="491" r:id="rId2"/>
    <p:sldId id="506" r:id="rId3"/>
    <p:sldId id="507" r:id="rId4"/>
    <p:sldId id="508" r:id="rId5"/>
    <p:sldId id="509" r:id="rId6"/>
    <p:sldId id="510" r:id="rId7"/>
    <p:sldId id="511" r:id="rId8"/>
    <p:sldId id="512" r:id="rId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BBFB7640-8472-43D5-8D33-B5FAF78BDA90}">
          <p14:sldIdLst>
            <p14:sldId id="491"/>
            <p14:sldId id="506"/>
            <p14:sldId id="507"/>
            <p14:sldId id="508"/>
            <p14:sldId id="509"/>
            <p14:sldId id="510"/>
            <p14:sldId id="511"/>
            <p14:sldId id="5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4E"/>
    <a:srgbClr val="6D9E03"/>
    <a:srgbClr val="7AB105"/>
    <a:srgbClr val="84BD0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65"/>
    <p:restoredTop sz="94605"/>
  </p:normalViewPr>
  <p:slideViewPr>
    <p:cSldViewPr>
      <p:cViewPr varScale="1">
        <p:scale>
          <a:sx n="93" d="100"/>
          <a:sy n="93" d="100"/>
        </p:scale>
        <p:origin x="1205"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17"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customXml" Target="../customXml/item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45D01C6F-B41E-D845-A67A-716D7D0A4A2A}" type="slidenum">
              <a:rPr lang="en-US"/>
              <a:pPr/>
              <a:t>‹#›</a:t>
            </a:fld>
            <a:endParaRPr lang="en-US"/>
          </a:p>
        </p:txBody>
      </p:sp>
    </p:spTree>
    <p:extLst>
      <p:ext uri="{BB962C8B-B14F-4D97-AF65-F5344CB8AC3E}">
        <p14:creationId xmlns:p14="http://schemas.microsoft.com/office/powerpoint/2010/main" val="1870340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pic>
        <p:nvPicPr>
          <p:cNvPr id="4"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5"/>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88975" y="5745163"/>
            <a:ext cx="8455025" cy="1112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85874" y="1474787"/>
            <a:ext cx="7172325" cy="1470025"/>
          </a:xfrm>
        </p:spPr>
        <p:txBody>
          <a:bodyPr/>
          <a:lstStyle>
            <a:lvl1pPr algn="l">
              <a:defRPr/>
            </a:lvl1pPr>
          </a:lstStyle>
          <a:p>
            <a:r>
              <a:rPr lang="en-US" dirty="0"/>
              <a:t>Click to edit Master title style</a:t>
            </a:r>
          </a:p>
        </p:txBody>
      </p:sp>
      <p:sp>
        <p:nvSpPr>
          <p:cNvPr id="3" name="Subtitle 2"/>
          <p:cNvSpPr>
            <a:spLocks noGrp="1"/>
          </p:cNvSpPr>
          <p:nvPr>
            <p:ph type="subTitle" idx="1"/>
          </p:nvPr>
        </p:nvSpPr>
        <p:spPr>
          <a:xfrm>
            <a:off x="1285873" y="3200400"/>
            <a:ext cx="7172325" cy="12192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0" name="Picture 9">
            <a:extLst>
              <a:ext uri="{FF2B5EF4-FFF2-40B4-BE49-F238E27FC236}">
                <a16:creationId xmlns:a16="http://schemas.microsoft.com/office/drawing/2014/main" id="{AF0983FE-469D-0354-1B0B-05C2B55724EF}"/>
              </a:ext>
            </a:extLst>
          </p:cNvPr>
          <p:cNvPicPr>
            <a:picLocks noChangeAspect="1"/>
          </p:cNvPicPr>
          <p:nvPr userDrawn="1"/>
        </p:nvPicPr>
        <p:blipFill>
          <a:blip r:embed="rId3"/>
          <a:stretch>
            <a:fillRect/>
          </a:stretch>
        </p:blipFill>
        <p:spPr>
          <a:xfrm>
            <a:off x="6019800" y="6295231"/>
            <a:ext cx="2743199" cy="242656"/>
          </a:xfrm>
          <a:prstGeom prst="rect">
            <a:avLst/>
          </a:prstGeom>
        </p:spPr>
      </p:pic>
      <p:sp>
        <p:nvSpPr>
          <p:cNvPr id="8" name="Text Placeholder 13">
            <a:extLst>
              <a:ext uri="{FF2B5EF4-FFF2-40B4-BE49-F238E27FC236}">
                <a16:creationId xmlns:a16="http://schemas.microsoft.com/office/drawing/2014/main" id="{F5378DCF-86B8-281B-EB0A-7D7829E1D0EF}"/>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150586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4400"/>
            </a:lvl1pPr>
          </a:lstStyle>
          <a:p>
            <a:r>
              <a:rPr lang="en-US" dirty="0"/>
              <a:t>Click to edit Master title style</a:t>
            </a:r>
          </a:p>
        </p:txBody>
      </p:sp>
      <p:sp>
        <p:nvSpPr>
          <p:cNvPr id="3" name="Content Placeholder 2"/>
          <p:cNvSpPr>
            <a:spLocks noGrp="1"/>
          </p:cNvSpPr>
          <p:nvPr>
            <p:ph idx="1"/>
          </p:nvPr>
        </p:nvSpPr>
        <p:spPr/>
        <p:txBody>
          <a:bodyPr/>
          <a:lstStyle>
            <a:lvl1pPr marL="0" indent="0" algn="ctr">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4" name="Picture 11">
            <a:extLst>
              <a:ext uri="{FF2B5EF4-FFF2-40B4-BE49-F238E27FC236}">
                <a16:creationId xmlns:a16="http://schemas.microsoft.com/office/drawing/2014/main" id="{096BAB87-F5CB-DD40-D733-D6C814392025}"/>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C9AEE07F-97DC-6E04-B81A-48827FAAD28A}"/>
              </a:ext>
            </a:extLst>
          </p:cNvPr>
          <p:cNvPicPr>
            <a:picLocks noChangeAspect="1"/>
          </p:cNvPicPr>
          <p:nvPr userDrawn="1"/>
        </p:nvPicPr>
        <p:blipFill>
          <a:blip r:embed="rId3" cstate="print">
            <a:extLst>
              <a:ext uri="{28A0092B-C50C-407E-A947-70E740481C1C}">
                <a14:useLocalDpi xmlns:a14="http://schemas.microsoft.com/office/drawing/2010/main"/>
              </a:ext>
            </a:extLst>
          </a:blip>
          <a:srcRect r="40874"/>
          <a:stretch/>
        </p:blipFill>
        <p:spPr>
          <a:xfrm>
            <a:off x="7590016" y="5926059"/>
            <a:ext cx="1355367" cy="626170"/>
          </a:xfrm>
          <a:prstGeom prst="rect">
            <a:avLst/>
          </a:prstGeom>
        </p:spPr>
      </p:pic>
      <p:pic>
        <p:nvPicPr>
          <p:cNvPr id="8" name="Picture 7">
            <a:extLst>
              <a:ext uri="{FF2B5EF4-FFF2-40B4-BE49-F238E27FC236}">
                <a16:creationId xmlns:a16="http://schemas.microsoft.com/office/drawing/2014/main" id="{6F4CC63A-C99B-8505-D7F1-3A1C42294CA9}"/>
              </a:ext>
            </a:extLst>
          </p:cNvPr>
          <p:cNvPicPr>
            <a:picLocks noChangeAspect="1"/>
          </p:cNvPicPr>
          <p:nvPr userDrawn="1"/>
        </p:nvPicPr>
        <p:blipFill>
          <a:blip r:embed="rId4"/>
          <a:stretch>
            <a:fillRect/>
          </a:stretch>
        </p:blipFill>
        <p:spPr>
          <a:xfrm>
            <a:off x="1295400" y="6200744"/>
            <a:ext cx="3597609" cy="318235"/>
          </a:xfrm>
          <a:prstGeom prst="rect">
            <a:avLst/>
          </a:prstGeom>
        </p:spPr>
      </p:pic>
      <p:sp>
        <p:nvSpPr>
          <p:cNvPr id="10" name="Text Placeholder 13">
            <a:extLst>
              <a:ext uri="{FF2B5EF4-FFF2-40B4-BE49-F238E27FC236}">
                <a16:creationId xmlns:a16="http://schemas.microsoft.com/office/drawing/2014/main" id="{E9A6D8A8-F9DD-3AA0-3769-B77AE6F7102E}"/>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313933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pic>
        <p:nvPicPr>
          <p:cNvPr id="8" name="Picture 11">
            <a:extLst>
              <a:ext uri="{FF2B5EF4-FFF2-40B4-BE49-F238E27FC236}">
                <a16:creationId xmlns:a16="http://schemas.microsoft.com/office/drawing/2014/main" id="{5C08B4C9-082F-765D-DABD-EC6FE88B4E9B}"/>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a:extLst>
              <a:ext uri="{FF2B5EF4-FFF2-40B4-BE49-F238E27FC236}">
                <a16:creationId xmlns:a16="http://schemas.microsoft.com/office/drawing/2014/main" id="{3AED95ED-C208-91C4-0BDC-34DC4669E38E}"/>
              </a:ext>
            </a:extLst>
          </p:cNvPr>
          <p:cNvPicPr>
            <a:picLocks noChangeAspect="1"/>
          </p:cNvPicPr>
          <p:nvPr userDrawn="1"/>
        </p:nvPicPr>
        <p:blipFill>
          <a:blip r:embed="rId3" cstate="print">
            <a:extLst>
              <a:ext uri="{28A0092B-C50C-407E-A947-70E740481C1C}">
                <a14:useLocalDpi xmlns:a14="http://schemas.microsoft.com/office/drawing/2010/main"/>
              </a:ext>
            </a:extLst>
          </a:blip>
          <a:srcRect r="40874"/>
          <a:stretch/>
        </p:blipFill>
        <p:spPr>
          <a:xfrm>
            <a:off x="7590016" y="5926059"/>
            <a:ext cx="1355367" cy="626170"/>
          </a:xfrm>
          <a:prstGeom prst="rect">
            <a:avLst/>
          </a:prstGeom>
        </p:spPr>
      </p:pic>
      <p:sp>
        <p:nvSpPr>
          <p:cNvPr id="13" name="Text Placeholder 13">
            <a:extLst>
              <a:ext uri="{FF2B5EF4-FFF2-40B4-BE49-F238E27FC236}">
                <a16:creationId xmlns:a16="http://schemas.microsoft.com/office/drawing/2014/main" id="{C2586E64-37BF-532C-8A54-17C5315E6257}"/>
              </a:ext>
            </a:extLst>
          </p:cNvPr>
          <p:cNvSpPr>
            <a:spLocks noGrp="1"/>
          </p:cNvSpPr>
          <p:nvPr>
            <p:ph type="body" sz="quarter" idx="11"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20" name="Content Placeholder 2">
            <a:extLst>
              <a:ext uri="{FF2B5EF4-FFF2-40B4-BE49-F238E27FC236}">
                <a16:creationId xmlns:a16="http://schemas.microsoft.com/office/drawing/2014/main" id="{63D83A9A-BBC6-E48F-D3BC-595D4F209836}"/>
              </a:ext>
            </a:extLst>
          </p:cNvPr>
          <p:cNvSpPr>
            <a:spLocks noGrp="1"/>
          </p:cNvSpPr>
          <p:nvPr>
            <p:ph idx="1"/>
          </p:nvPr>
        </p:nvSpPr>
        <p:spPr>
          <a:xfrm>
            <a:off x="457200" y="1600200"/>
            <a:ext cx="8229600" cy="4525963"/>
          </a:xfrm>
        </p:spPr>
        <p:txBody>
          <a:bodyPr/>
          <a:lstStyle>
            <a:lvl1pPr marL="0" indent="0" algn="l">
              <a:buNone/>
              <a:defRPr sz="3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8976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1"/>
            <a:ext cx="4038600" cy="4525963"/>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1">
            <a:extLst>
              <a:ext uri="{FF2B5EF4-FFF2-40B4-BE49-F238E27FC236}">
                <a16:creationId xmlns:a16="http://schemas.microsoft.com/office/drawing/2014/main" id="{1D8AE3FB-D909-530F-2368-7FAC0AE32DD4}"/>
              </a:ext>
            </a:extLst>
          </p:cNvPr>
          <p:cNvPicPr>
            <a:picLocks noChangeAspect="1"/>
          </p:cNvPicPr>
          <p:nvPr userDrawn="1"/>
        </p:nvPicPr>
        <p:blipFill>
          <a:blip r:embed="rId2">
            <a:extLst>
              <a:ext uri="{28A0092B-C50C-407E-A947-70E740481C1C}">
                <a14:useLocalDpi xmlns:a14="http://schemas.microsoft.com/office/drawing/2010/main"/>
              </a:ext>
            </a:extLst>
          </a:blip>
          <a:srcRect t="74454"/>
          <a:stretch/>
        </p:blipFill>
        <p:spPr bwMode="auto">
          <a:xfrm>
            <a:off x="1363663" y="6622383"/>
            <a:ext cx="7780337" cy="2356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C68BC63-6FD5-4153-2941-A804D99FA3B7}"/>
              </a:ext>
            </a:extLst>
          </p:cNvPr>
          <p:cNvPicPr>
            <a:picLocks noChangeAspect="1"/>
          </p:cNvPicPr>
          <p:nvPr userDrawn="1"/>
        </p:nvPicPr>
        <p:blipFill>
          <a:blip r:embed="rId3" cstate="print">
            <a:extLst>
              <a:ext uri="{28A0092B-C50C-407E-A947-70E740481C1C}">
                <a14:useLocalDpi xmlns:a14="http://schemas.microsoft.com/office/drawing/2010/main"/>
              </a:ext>
            </a:extLst>
          </a:blip>
          <a:srcRect r="40874"/>
          <a:stretch/>
        </p:blipFill>
        <p:spPr>
          <a:xfrm>
            <a:off x="7590016" y="5926059"/>
            <a:ext cx="1355367" cy="626170"/>
          </a:xfrm>
          <a:prstGeom prst="rect">
            <a:avLst/>
          </a:prstGeom>
        </p:spPr>
      </p:pic>
      <p:sp>
        <p:nvSpPr>
          <p:cNvPr id="14" name="Text Placeholder 13">
            <a:extLst>
              <a:ext uri="{FF2B5EF4-FFF2-40B4-BE49-F238E27FC236}">
                <a16:creationId xmlns:a16="http://schemas.microsoft.com/office/drawing/2014/main" id="{777E320D-A41F-1366-7636-F5C9FB090D49}"/>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4004732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7A1496A-E148-08FE-8A9F-7ADB54D99989}"/>
              </a:ext>
            </a:extLst>
          </p:cNvPr>
          <p:cNvPicPr>
            <a:picLocks noChangeAspect="1"/>
          </p:cNvPicPr>
          <p:nvPr userDrawn="1"/>
        </p:nvPicPr>
        <p:blipFill>
          <a:blip r:embed="rId2" cstate="print">
            <a:extLst>
              <a:ext uri="{28A0092B-C50C-407E-A947-70E740481C1C}">
                <a14:useLocalDpi xmlns:a14="http://schemas.microsoft.com/office/drawing/2010/main"/>
              </a:ext>
            </a:extLst>
          </a:blip>
          <a:srcRect r="40874"/>
          <a:stretch/>
        </p:blipFill>
        <p:spPr>
          <a:xfrm>
            <a:off x="7712433" y="6172200"/>
            <a:ext cx="1355367" cy="626170"/>
          </a:xfrm>
          <a:prstGeom prst="rect">
            <a:avLst/>
          </a:prstGeom>
        </p:spPr>
      </p:pic>
      <p:sp>
        <p:nvSpPr>
          <p:cNvPr id="15" name="Title 1">
            <a:extLst>
              <a:ext uri="{FF2B5EF4-FFF2-40B4-BE49-F238E27FC236}">
                <a16:creationId xmlns:a16="http://schemas.microsoft.com/office/drawing/2014/main" id="{2008A715-BFFD-8210-9C09-D8D0A63B0187}"/>
              </a:ext>
            </a:extLst>
          </p:cNvPr>
          <p:cNvSpPr>
            <a:spLocks noGrp="1"/>
          </p:cNvSpPr>
          <p:nvPr>
            <p:ph type="title"/>
          </p:nvPr>
        </p:nvSpPr>
        <p:spPr>
          <a:xfrm>
            <a:off x="1792288" y="4800601"/>
            <a:ext cx="5486400" cy="566739"/>
          </a:xfrm>
        </p:spPr>
        <p:txBody>
          <a:bodyPr anchor="b"/>
          <a:lstStyle>
            <a:lvl1pPr algn="ctr">
              <a:defRPr sz="2800" b="1"/>
            </a:lvl1pPr>
          </a:lstStyle>
          <a:p>
            <a:r>
              <a:rPr lang="en-US" dirty="0"/>
              <a:t>Click to edit Master title style</a:t>
            </a:r>
          </a:p>
        </p:txBody>
      </p:sp>
      <p:sp>
        <p:nvSpPr>
          <p:cNvPr id="16" name="Text Placeholder 3">
            <a:extLst>
              <a:ext uri="{FF2B5EF4-FFF2-40B4-BE49-F238E27FC236}">
                <a16:creationId xmlns:a16="http://schemas.microsoft.com/office/drawing/2014/main" id="{BA8E68E0-4DA7-4573-ECA6-E908D9511631}"/>
              </a:ext>
            </a:extLst>
          </p:cNvPr>
          <p:cNvSpPr>
            <a:spLocks noGrp="1"/>
          </p:cNvSpPr>
          <p:nvPr>
            <p:ph type="body" sz="half" idx="2"/>
          </p:nvPr>
        </p:nvSpPr>
        <p:spPr>
          <a:xfrm>
            <a:off x="1792288" y="5367347"/>
            <a:ext cx="5486400" cy="804863"/>
          </a:xfrm>
        </p:spPr>
        <p:txBody>
          <a:bodyPr/>
          <a:lstStyle>
            <a:lvl1pPr marL="0" indent="0" algn="ctr">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457200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
        <p:nvSpPr>
          <p:cNvPr id="19" name="Text Placeholder 13">
            <a:extLst>
              <a:ext uri="{FF2B5EF4-FFF2-40B4-BE49-F238E27FC236}">
                <a16:creationId xmlns:a16="http://schemas.microsoft.com/office/drawing/2014/main" id="{0ACCAFF0-E23F-8C27-117A-85013614C344}"/>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332209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18" name="Picture Placeholder 2">
            <a:extLst>
              <a:ext uri="{FF2B5EF4-FFF2-40B4-BE49-F238E27FC236}">
                <a16:creationId xmlns:a16="http://schemas.microsoft.com/office/drawing/2014/main" id="{081245A4-8433-8881-7D37-85A3F4B31A9C}"/>
              </a:ext>
            </a:extLst>
          </p:cNvPr>
          <p:cNvSpPr>
            <a:spLocks noGrp="1"/>
          </p:cNvSpPr>
          <p:nvPr>
            <p:ph type="pic" idx="1"/>
          </p:nvPr>
        </p:nvSpPr>
        <p:spPr>
          <a:xfrm>
            <a:off x="0" y="-2"/>
            <a:ext cx="9144000" cy="683783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pic>
        <p:nvPicPr>
          <p:cNvPr id="12" name="Picture 11">
            <a:extLst>
              <a:ext uri="{FF2B5EF4-FFF2-40B4-BE49-F238E27FC236}">
                <a16:creationId xmlns:a16="http://schemas.microsoft.com/office/drawing/2014/main" id="{07A1496A-E148-08FE-8A9F-7ADB54D99989}"/>
              </a:ext>
            </a:extLst>
          </p:cNvPr>
          <p:cNvPicPr>
            <a:picLocks noChangeAspect="1"/>
          </p:cNvPicPr>
          <p:nvPr userDrawn="1"/>
        </p:nvPicPr>
        <p:blipFill>
          <a:blip r:embed="rId2" cstate="print">
            <a:extLst>
              <a:ext uri="{28A0092B-C50C-407E-A947-70E740481C1C}">
                <a14:useLocalDpi xmlns:a14="http://schemas.microsoft.com/office/drawing/2010/main"/>
              </a:ext>
            </a:extLst>
          </a:blip>
          <a:srcRect r="40874"/>
          <a:stretch/>
        </p:blipFill>
        <p:spPr>
          <a:xfrm>
            <a:off x="7712433" y="6172200"/>
            <a:ext cx="1355367" cy="626170"/>
          </a:xfrm>
          <a:prstGeom prst="rect">
            <a:avLst/>
          </a:prstGeom>
        </p:spPr>
      </p:pic>
      <p:sp>
        <p:nvSpPr>
          <p:cNvPr id="2" name="Text Placeholder 13">
            <a:extLst>
              <a:ext uri="{FF2B5EF4-FFF2-40B4-BE49-F238E27FC236}">
                <a16:creationId xmlns:a16="http://schemas.microsoft.com/office/drawing/2014/main" id="{68E28715-C0CE-BE5E-C639-97C2B7778472}"/>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Tree>
    <p:extLst>
      <p:ext uri="{BB962C8B-B14F-4D97-AF65-F5344CB8AC3E}">
        <p14:creationId xmlns:p14="http://schemas.microsoft.com/office/powerpoint/2010/main" val="2589769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heme">
    <p:spTree>
      <p:nvGrpSpPr>
        <p:cNvPr id="1" name=""/>
        <p:cNvGrpSpPr/>
        <p:nvPr/>
      </p:nvGrpSpPr>
      <p:grpSpPr>
        <a:xfrm>
          <a:off x="0" y="0"/>
          <a:ext cx="0" cy="0"/>
          <a:chOff x="0" y="0"/>
          <a:chExt cx="0" cy="0"/>
        </a:xfrm>
      </p:grpSpPr>
      <p:pic>
        <p:nvPicPr>
          <p:cNvPr id="3" name="Picture 5">
            <a:extLst>
              <a:ext uri="{FF2B5EF4-FFF2-40B4-BE49-F238E27FC236}">
                <a16:creationId xmlns:a16="http://schemas.microsoft.com/office/drawing/2014/main" id="{1845C96A-9885-6384-F587-477D1A5DE531}"/>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696913" y="5738813"/>
            <a:ext cx="8455025" cy="1112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Placeholder 13">
            <a:extLst>
              <a:ext uri="{FF2B5EF4-FFF2-40B4-BE49-F238E27FC236}">
                <a16:creationId xmlns:a16="http://schemas.microsoft.com/office/drawing/2014/main" id="{B034CD47-0DB5-EF11-183F-F9BB1A73C19A}"/>
              </a:ext>
            </a:extLst>
          </p:cNvPr>
          <p:cNvSpPr>
            <a:spLocks noGrp="1"/>
          </p:cNvSpPr>
          <p:nvPr>
            <p:ph type="body" sz="quarter" idx="10" hasCustomPrompt="1"/>
          </p:nvPr>
        </p:nvSpPr>
        <p:spPr>
          <a:xfrm>
            <a:off x="215249" y="6630987"/>
            <a:ext cx="990600" cy="227013"/>
          </a:xfrm>
        </p:spPr>
        <p:txBody>
          <a:bodyPr/>
          <a:lstStyle>
            <a:lvl1pPr marL="0" indent="0" algn="ctr">
              <a:buNone/>
              <a:defRPr sz="800"/>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Insert name here</a:t>
            </a:r>
            <a:endParaRPr lang="en-ID" dirty="0"/>
          </a:p>
        </p:txBody>
      </p:sp>
      <p:sp>
        <p:nvSpPr>
          <p:cNvPr id="5" name="Picture Placeholder 2">
            <a:extLst>
              <a:ext uri="{FF2B5EF4-FFF2-40B4-BE49-F238E27FC236}">
                <a16:creationId xmlns:a16="http://schemas.microsoft.com/office/drawing/2014/main" id="{B2D5E089-DBA0-0F14-08E4-8234269C9C12}"/>
              </a:ext>
            </a:extLst>
          </p:cNvPr>
          <p:cNvSpPr>
            <a:spLocks noGrp="1"/>
          </p:cNvSpPr>
          <p:nvPr>
            <p:ph type="pic" idx="1"/>
          </p:nvPr>
        </p:nvSpPr>
        <p:spPr>
          <a:xfrm>
            <a:off x="685800" y="9906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spTree>
    <p:extLst>
      <p:ext uri="{BB962C8B-B14F-4D97-AF65-F5344CB8AC3E}">
        <p14:creationId xmlns:p14="http://schemas.microsoft.com/office/powerpoint/2010/main" val="125715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Log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85800" y="1905000"/>
            <a:ext cx="7772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Drag picture to placeholder or click icon to add</a:t>
            </a:r>
          </a:p>
        </p:txBody>
      </p:sp>
      <p:grpSp>
        <p:nvGrpSpPr>
          <p:cNvPr id="10" name="Group 9">
            <a:extLst>
              <a:ext uri="{FF2B5EF4-FFF2-40B4-BE49-F238E27FC236}">
                <a16:creationId xmlns:a16="http://schemas.microsoft.com/office/drawing/2014/main" id="{44B42FB9-B83B-DC03-3EFB-131E226B1979}"/>
              </a:ext>
            </a:extLst>
          </p:cNvPr>
          <p:cNvGrpSpPr/>
          <p:nvPr userDrawn="1"/>
        </p:nvGrpSpPr>
        <p:grpSpPr>
          <a:xfrm>
            <a:off x="1352309" y="564140"/>
            <a:ext cx="6439383" cy="843023"/>
            <a:chOff x="685800" y="6014977"/>
            <a:chExt cx="6439383" cy="843023"/>
          </a:xfrm>
        </p:grpSpPr>
        <p:pic>
          <p:nvPicPr>
            <p:cNvPr id="11" name="Picture 10">
              <a:extLst>
                <a:ext uri="{FF2B5EF4-FFF2-40B4-BE49-F238E27FC236}">
                  <a16:creationId xmlns:a16="http://schemas.microsoft.com/office/drawing/2014/main" id="{7D4845EF-D7C8-741A-209D-886CB1E08ED1}"/>
                </a:ext>
              </a:extLst>
            </p:cNvPr>
            <p:cNvPicPr>
              <a:picLocks noChangeAspect="1"/>
            </p:cNvPicPr>
            <p:nvPr/>
          </p:nvPicPr>
          <p:blipFill rotWithShape="1">
            <a:blip r:embed="rId2">
              <a:extLst>
                <a:ext uri="{28A0092B-C50C-407E-A947-70E740481C1C}">
                  <a14:useLocalDpi xmlns:a14="http://schemas.microsoft.com/office/drawing/2010/main"/>
                </a:ext>
              </a:extLst>
            </a:blip>
            <a:srcRect r="37173" b="28775"/>
            <a:stretch/>
          </p:blipFill>
          <p:spPr bwMode="auto">
            <a:xfrm>
              <a:off x="685800" y="6065384"/>
              <a:ext cx="5312001" cy="792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3DDCB1C8-2430-9794-88D9-06AB327992D8}"/>
                </a:ext>
              </a:extLst>
            </p:cNvPr>
            <p:cNvPicPr>
              <a:picLocks noChangeAspect="1"/>
            </p:cNvPicPr>
            <p:nvPr/>
          </p:nvPicPr>
          <p:blipFill rotWithShape="1">
            <a:blip r:embed="rId3"/>
            <a:srcRect r="41751"/>
            <a:stretch/>
          </p:blipFill>
          <p:spPr>
            <a:xfrm>
              <a:off x="5729244" y="6014977"/>
              <a:ext cx="1395939" cy="654624"/>
            </a:xfrm>
            <a:prstGeom prst="rect">
              <a:avLst/>
            </a:prstGeom>
          </p:spPr>
        </p:pic>
      </p:grpSp>
    </p:spTree>
    <p:extLst>
      <p:ext uri="{BB962C8B-B14F-4D97-AF65-F5344CB8AC3E}">
        <p14:creationId xmlns:p14="http://schemas.microsoft.com/office/powerpoint/2010/main" val="4002086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3554779"/>
      </p:ext>
    </p:extLst>
  </p:cSld>
  <p:clrMap bg1="dk1" tx1="lt1" bg2="dk2" tx2="lt2" accent1="accent1" accent2="accent2" accent3="accent3" accent4="accent4" accent5="accent5" accent6="accent6" hlink="hlink" folHlink="folHlink"/>
  <p:sldLayoutIdLst>
    <p:sldLayoutId id="2147483755" r:id="rId1"/>
    <p:sldLayoutId id="2147483756" r:id="rId2"/>
    <p:sldLayoutId id="2147483760" r:id="rId3"/>
    <p:sldLayoutId id="2147483758" r:id="rId4"/>
    <p:sldLayoutId id="2147483759" r:id="rId5"/>
    <p:sldLayoutId id="2147483820" r:id="rId6"/>
    <p:sldLayoutId id="2147483821" r:id="rId7"/>
    <p:sldLayoutId id="2147483763" r:id="rId8"/>
  </p:sldLayoutIdLst>
  <p:txStyles>
    <p:titleStyle>
      <a:lvl1pPr algn="ctr" defTabSz="457200" rtl="0" eaLnBrk="0" fontAlgn="base" hangingPunct="0">
        <a:spcBef>
          <a:spcPct val="0"/>
        </a:spcBef>
        <a:spcAft>
          <a:spcPct val="0"/>
        </a:spcAft>
        <a:defRPr sz="4400" b="1" kern="1200">
          <a:solidFill>
            <a:schemeClr val="tx1"/>
          </a:solidFill>
          <a:latin typeface="Arial" panose="020B0604020202020204" pitchFamily="34" charset="0"/>
          <a:ea typeface="ＭＳ Ｐゴシック" charset="0"/>
          <a:cs typeface="Arial" panose="020B0604020202020204" pitchFamily="34"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panose="020B0604020202020204" pitchFamily="34" charset="0"/>
          <a:ea typeface="ＭＳ Ｐゴシック" charset="0"/>
          <a:cs typeface="Arial" panose="020B0604020202020204" pitchFamily="34" charset="0"/>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panose="020B0604020202020204" pitchFamily="34" charset="0"/>
          <a:ea typeface="ＭＳ Ｐゴシック"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BD27A8-5507-6E70-CCA9-C5A7EB7CA112}"/>
              </a:ext>
            </a:extLst>
          </p:cNvPr>
          <p:cNvSpPr>
            <a:spLocks noGrp="1"/>
          </p:cNvSpPr>
          <p:nvPr>
            <p:ph type="ctrTitle"/>
          </p:nvPr>
        </p:nvSpPr>
        <p:spPr>
          <a:xfrm>
            <a:off x="1285874" y="1828800"/>
            <a:ext cx="7172325" cy="1470025"/>
          </a:xfrm>
        </p:spPr>
        <p:txBody>
          <a:bodyPr/>
          <a:lstStyle/>
          <a:p>
            <a:r>
              <a:rPr lang="en-US" dirty="0"/>
              <a:t>Shared Convictions</a:t>
            </a:r>
            <a:br>
              <a:rPr lang="en-US" dirty="0"/>
            </a:br>
            <a:r>
              <a:rPr lang="en-US" dirty="0"/>
              <a:t>of Global Anabaptists</a:t>
            </a:r>
            <a:endParaRPr lang="en-ID" dirty="0"/>
          </a:p>
        </p:txBody>
      </p:sp>
      <p:sp>
        <p:nvSpPr>
          <p:cNvPr id="6" name="Text Placeholder 5">
            <a:extLst>
              <a:ext uri="{FF2B5EF4-FFF2-40B4-BE49-F238E27FC236}">
                <a16:creationId xmlns:a16="http://schemas.microsoft.com/office/drawing/2014/main" id="{E5DE27B7-C321-4B22-1EB6-082CC718A1A2}"/>
              </a:ext>
            </a:extLst>
          </p:cNvPr>
          <p:cNvSpPr>
            <a:spLocks noGrp="1"/>
          </p:cNvSpPr>
          <p:nvPr>
            <p:ph type="body" sz="quarter" idx="10"/>
          </p:nvPr>
        </p:nvSpPr>
        <p:spPr/>
        <p:txBody>
          <a:bodyPr/>
          <a:lstStyle/>
          <a:p>
            <a:endParaRPr lang="en-US" sz="800" dirty="0">
              <a:solidFill>
                <a:prstClr val="white"/>
              </a:solidFill>
            </a:endParaRPr>
          </a:p>
        </p:txBody>
      </p:sp>
      <p:pic>
        <p:nvPicPr>
          <p:cNvPr id="7" name="Picture 6">
            <a:extLst>
              <a:ext uri="{FF2B5EF4-FFF2-40B4-BE49-F238E27FC236}">
                <a16:creationId xmlns:a16="http://schemas.microsoft.com/office/drawing/2014/main" id="{6CB8DD45-3C4D-D87B-4158-904FC8D40A89}"/>
              </a:ext>
            </a:extLst>
          </p:cNvPr>
          <p:cNvPicPr>
            <a:picLocks noChangeAspect="1"/>
          </p:cNvPicPr>
          <p:nvPr/>
        </p:nvPicPr>
        <p:blipFill>
          <a:blip r:embed="rId2" cstate="print">
            <a:extLst>
              <a:ext uri="{28A0092B-C50C-407E-A947-70E740481C1C}">
                <a14:useLocalDpi xmlns:a14="http://schemas.microsoft.com/office/drawing/2010/main"/>
              </a:ext>
            </a:extLst>
          </a:blip>
          <a:srcRect l="-1" r="42444"/>
          <a:stretch/>
        </p:blipFill>
        <p:spPr>
          <a:xfrm>
            <a:off x="1285875" y="3391930"/>
            <a:ext cx="1457325" cy="691633"/>
          </a:xfrm>
          <a:prstGeom prst="rect">
            <a:avLst/>
          </a:prstGeom>
        </p:spPr>
      </p:pic>
    </p:spTree>
    <p:extLst>
      <p:ext uri="{BB962C8B-B14F-4D97-AF65-F5344CB8AC3E}">
        <p14:creationId xmlns:p14="http://schemas.microsoft.com/office/powerpoint/2010/main" val="195949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3FBBC-88E6-2D75-4C3C-C3192D596C8F}"/>
              </a:ext>
            </a:extLst>
          </p:cNvPr>
          <p:cNvSpPr>
            <a:spLocks noGrp="1"/>
          </p:cNvSpPr>
          <p:nvPr>
            <p:ph type="title"/>
          </p:nvPr>
        </p:nvSpPr>
        <p:spPr/>
        <p:txBody>
          <a:bodyPr/>
          <a:lstStyle/>
          <a:p>
            <a:r>
              <a:rPr lang="en-US" dirty="0"/>
              <a:t>1</a:t>
            </a:r>
            <a:endParaRPr lang="en-ID" dirty="0"/>
          </a:p>
        </p:txBody>
      </p:sp>
      <p:sp>
        <p:nvSpPr>
          <p:cNvPr id="3" name="Content Placeholder 2">
            <a:extLst>
              <a:ext uri="{FF2B5EF4-FFF2-40B4-BE49-F238E27FC236}">
                <a16:creationId xmlns:a16="http://schemas.microsoft.com/office/drawing/2014/main" id="{E636A0C0-689E-F9DC-6AD4-39DA00A8C130}"/>
              </a:ext>
            </a:extLst>
          </p:cNvPr>
          <p:cNvSpPr>
            <a:spLocks noGrp="1"/>
          </p:cNvSpPr>
          <p:nvPr>
            <p:ph sz="half" idx="1"/>
          </p:nvPr>
        </p:nvSpPr>
        <p:spPr/>
        <p:txBody>
          <a:bodyPr/>
          <a:lstStyle/>
          <a:p>
            <a:pPr marL="0" indent="0">
              <a:buNone/>
            </a:pPr>
            <a:r>
              <a:rPr lang="en-US" dirty="0"/>
              <a:t>God is known to us as Father, Son and Holy Spirit, the Creator who seeks to restore fallen humanity by calling a people to be faithful in fellowship, worship, service and witness.</a:t>
            </a:r>
            <a:endParaRPr lang="de-DE" dirty="0"/>
          </a:p>
        </p:txBody>
      </p:sp>
      <p:sp>
        <p:nvSpPr>
          <p:cNvPr id="5" name="Text Placeholder 4">
            <a:extLst>
              <a:ext uri="{FF2B5EF4-FFF2-40B4-BE49-F238E27FC236}">
                <a16:creationId xmlns:a16="http://schemas.microsoft.com/office/drawing/2014/main" id="{83C0F046-FE17-EFAC-EAF2-AEEBDDE750A8}"/>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BDF9D95C-4061-D9EA-2F13-47E40F5DECCD}"/>
              </a:ext>
            </a:extLst>
          </p:cNvPr>
          <p:cNvPicPr>
            <a:picLocks noChangeAspect="1"/>
          </p:cNvPicPr>
          <p:nvPr/>
        </p:nvPicPr>
        <p:blipFill>
          <a:blip r:embed="rId2"/>
          <a:srcRect l="38912" t="15893" r="14295" b="14724"/>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613993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393C91-C77F-A62E-861C-34136F2550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15FE6-8FE2-B0C6-A729-EB093CC1FF9A}"/>
              </a:ext>
            </a:extLst>
          </p:cNvPr>
          <p:cNvSpPr>
            <a:spLocks noGrp="1"/>
          </p:cNvSpPr>
          <p:nvPr>
            <p:ph type="title"/>
          </p:nvPr>
        </p:nvSpPr>
        <p:spPr/>
        <p:txBody>
          <a:bodyPr/>
          <a:lstStyle/>
          <a:p>
            <a:r>
              <a:rPr lang="en-US" dirty="0"/>
              <a:t>2</a:t>
            </a:r>
            <a:endParaRPr lang="en-ID" dirty="0"/>
          </a:p>
        </p:txBody>
      </p:sp>
      <p:sp>
        <p:nvSpPr>
          <p:cNvPr id="3" name="Content Placeholder 2">
            <a:extLst>
              <a:ext uri="{FF2B5EF4-FFF2-40B4-BE49-F238E27FC236}">
                <a16:creationId xmlns:a16="http://schemas.microsoft.com/office/drawing/2014/main" id="{E5BE8DC2-384D-5DF5-8865-8F62AE31DFB5}"/>
              </a:ext>
            </a:extLst>
          </p:cNvPr>
          <p:cNvSpPr>
            <a:spLocks noGrp="1"/>
          </p:cNvSpPr>
          <p:nvPr>
            <p:ph sz="half" idx="1"/>
          </p:nvPr>
        </p:nvSpPr>
        <p:spPr/>
        <p:txBody>
          <a:bodyPr/>
          <a:lstStyle/>
          <a:p>
            <a:pPr marL="0" indent="0">
              <a:buNone/>
            </a:pPr>
            <a:r>
              <a:rPr lang="en-US" dirty="0"/>
              <a:t>Jesus is the Son of God. Through his life and teachings, his cross and resurrection, he showed us how to be faithful disciples, redeemed the world and offers eternal life.</a:t>
            </a:r>
            <a:endParaRPr lang="de-DE" dirty="0"/>
          </a:p>
        </p:txBody>
      </p:sp>
      <p:sp>
        <p:nvSpPr>
          <p:cNvPr id="5" name="Text Placeholder 4">
            <a:extLst>
              <a:ext uri="{FF2B5EF4-FFF2-40B4-BE49-F238E27FC236}">
                <a16:creationId xmlns:a16="http://schemas.microsoft.com/office/drawing/2014/main" id="{E32E86EB-6C11-BB11-ADF7-9BA81D45996D}"/>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01AE64EB-1BBF-8E50-478B-4D4457CB2C5E}"/>
              </a:ext>
            </a:extLst>
          </p:cNvPr>
          <p:cNvPicPr>
            <a:picLocks noChangeAspect="1"/>
          </p:cNvPicPr>
          <p:nvPr/>
        </p:nvPicPr>
        <p:blipFill>
          <a:blip r:embed="rId2"/>
          <a:srcRect l="13812" t="13190" r="21106"/>
          <a:stretch>
            <a:fillRect/>
          </a:stretch>
        </p:blipFill>
        <p:spPr bwMode="auto">
          <a:xfrm rot="16200000">
            <a:off x="4423611" y="1409700"/>
            <a:ext cx="44958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314721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4081-59B0-228D-02C3-210E60534C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311821-E882-80B5-1373-2BCE49A4B34E}"/>
              </a:ext>
            </a:extLst>
          </p:cNvPr>
          <p:cNvSpPr>
            <a:spLocks noGrp="1"/>
          </p:cNvSpPr>
          <p:nvPr>
            <p:ph type="title"/>
          </p:nvPr>
        </p:nvSpPr>
        <p:spPr/>
        <p:txBody>
          <a:bodyPr/>
          <a:lstStyle/>
          <a:p>
            <a:r>
              <a:rPr lang="en-US" dirty="0"/>
              <a:t>3</a:t>
            </a:r>
            <a:endParaRPr lang="en-ID" dirty="0"/>
          </a:p>
        </p:txBody>
      </p:sp>
      <p:sp>
        <p:nvSpPr>
          <p:cNvPr id="3" name="Content Placeholder 2">
            <a:extLst>
              <a:ext uri="{FF2B5EF4-FFF2-40B4-BE49-F238E27FC236}">
                <a16:creationId xmlns:a16="http://schemas.microsoft.com/office/drawing/2014/main" id="{D49D60B8-AFCE-B8A4-554E-7FAADCD49FC0}"/>
              </a:ext>
            </a:extLst>
          </p:cNvPr>
          <p:cNvSpPr>
            <a:spLocks noGrp="1"/>
          </p:cNvSpPr>
          <p:nvPr>
            <p:ph sz="half" idx="1"/>
          </p:nvPr>
        </p:nvSpPr>
        <p:spPr/>
        <p:txBody>
          <a:bodyPr/>
          <a:lstStyle/>
          <a:p>
            <a:pPr marL="0" indent="0">
              <a:buNone/>
            </a:pPr>
            <a:r>
              <a:rPr lang="en-US" dirty="0"/>
              <a:t>As a church, we are a community of those whom God’s Spirit calls to turn from sin, acknowledge Jesus Christ as Lord, receive baptism upon confession of faith, and follow Christ in life.</a:t>
            </a:r>
            <a:endParaRPr lang="de-DE" dirty="0"/>
          </a:p>
        </p:txBody>
      </p:sp>
      <p:sp>
        <p:nvSpPr>
          <p:cNvPr id="5" name="Text Placeholder 4">
            <a:extLst>
              <a:ext uri="{FF2B5EF4-FFF2-40B4-BE49-F238E27FC236}">
                <a16:creationId xmlns:a16="http://schemas.microsoft.com/office/drawing/2014/main" id="{4FE24494-0EE5-3A01-8C32-8C82A4373107}"/>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415DA5E-8F74-D95C-7D53-5E9053B8B29B}"/>
              </a:ext>
            </a:extLst>
          </p:cNvPr>
          <p:cNvPicPr>
            <a:picLocks noChangeAspect="1"/>
          </p:cNvPicPr>
          <p:nvPr/>
        </p:nvPicPr>
        <p:blipFill>
          <a:blip r:embed="rId2"/>
          <a:srcRect l="67" r="32561"/>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858430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3F103-F2DB-338F-A10D-5F6508214D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456FFE-7F98-CD94-E56C-2AF33FF35122}"/>
              </a:ext>
            </a:extLst>
          </p:cNvPr>
          <p:cNvSpPr>
            <a:spLocks noGrp="1"/>
          </p:cNvSpPr>
          <p:nvPr>
            <p:ph type="title"/>
          </p:nvPr>
        </p:nvSpPr>
        <p:spPr/>
        <p:txBody>
          <a:bodyPr/>
          <a:lstStyle/>
          <a:p>
            <a:r>
              <a:rPr lang="en-US" dirty="0"/>
              <a:t>4</a:t>
            </a:r>
            <a:endParaRPr lang="en-ID" dirty="0"/>
          </a:p>
        </p:txBody>
      </p:sp>
      <p:sp>
        <p:nvSpPr>
          <p:cNvPr id="3" name="Content Placeholder 2">
            <a:extLst>
              <a:ext uri="{FF2B5EF4-FFF2-40B4-BE49-F238E27FC236}">
                <a16:creationId xmlns:a16="http://schemas.microsoft.com/office/drawing/2014/main" id="{7503616A-3552-82ED-7EE6-9CF76614C9A9}"/>
              </a:ext>
            </a:extLst>
          </p:cNvPr>
          <p:cNvSpPr>
            <a:spLocks noGrp="1"/>
          </p:cNvSpPr>
          <p:nvPr>
            <p:ph sz="half" idx="1"/>
          </p:nvPr>
        </p:nvSpPr>
        <p:spPr/>
        <p:txBody>
          <a:bodyPr/>
          <a:lstStyle/>
          <a:p>
            <a:pPr marL="0" indent="0">
              <a:buNone/>
            </a:pPr>
            <a:r>
              <a:rPr lang="en-US" dirty="0"/>
              <a:t>As a faith community, we accept the Bible as our authority for faith and life, interpreting it together under Holy Spirit guidance, in the light of Jesus Christ to discern God’s will for our obedience.</a:t>
            </a:r>
            <a:endParaRPr lang="de-DE" dirty="0"/>
          </a:p>
        </p:txBody>
      </p:sp>
      <p:sp>
        <p:nvSpPr>
          <p:cNvPr id="5" name="Text Placeholder 4">
            <a:extLst>
              <a:ext uri="{FF2B5EF4-FFF2-40B4-BE49-F238E27FC236}">
                <a16:creationId xmlns:a16="http://schemas.microsoft.com/office/drawing/2014/main" id="{6453CFE6-8875-3656-4E8B-4236002D4551}"/>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26F9BDC7-9567-F97E-1661-6478A380CDDD}"/>
              </a:ext>
            </a:extLst>
          </p:cNvPr>
          <p:cNvPicPr>
            <a:picLocks noChangeAspect="1"/>
          </p:cNvPicPr>
          <p:nvPr/>
        </p:nvPicPr>
        <p:blipFill>
          <a:blip r:embed="rId2"/>
          <a:srcRect l="15893" r="24167"/>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541458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59762-B1AF-94EF-D6B2-057412EEB9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8248DC-C76C-5996-D8BF-71585D243ACA}"/>
              </a:ext>
            </a:extLst>
          </p:cNvPr>
          <p:cNvSpPr>
            <a:spLocks noGrp="1"/>
          </p:cNvSpPr>
          <p:nvPr>
            <p:ph type="title"/>
          </p:nvPr>
        </p:nvSpPr>
        <p:spPr/>
        <p:txBody>
          <a:bodyPr/>
          <a:lstStyle/>
          <a:p>
            <a:r>
              <a:rPr lang="en-US" dirty="0"/>
              <a:t>5</a:t>
            </a:r>
            <a:endParaRPr lang="en-ID" dirty="0"/>
          </a:p>
        </p:txBody>
      </p:sp>
      <p:sp>
        <p:nvSpPr>
          <p:cNvPr id="3" name="Content Placeholder 2">
            <a:extLst>
              <a:ext uri="{FF2B5EF4-FFF2-40B4-BE49-F238E27FC236}">
                <a16:creationId xmlns:a16="http://schemas.microsoft.com/office/drawing/2014/main" id="{8AA0B072-14A9-DE32-1BAD-FAC4CF187736}"/>
              </a:ext>
            </a:extLst>
          </p:cNvPr>
          <p:cNvSpPr>
            <a:spLocks noGrp="1"/>
          </p:cNvSpPr>
          <p:nvPr>
            <p:ph sz="half" idx="1"/>
          </p:nvPr>
        </p:nvSpPr>
        <p:spPr/>
        <p:txBody>
          <a:bodyPr/>
          <a:lstStyle/>
          <a:p>
            <a:pPr marL="0" indent="0">
              <a:buNone/>
            </a:pPr>
            <a:r>
              <a:rPr lang="en-US" dirty="0"/>
              <a:t>The Spirit of Jesus empowers us to trust God in all areas of life so we become peacemakers who renounce violence, love our enemies, seek justice and share our possessions with those in need.</a:t>
            </a:r>
            <a:endParaRPr lang="de-DE" dirty="0"/>
          </a:p>
        </p:txBody>
      </p:sp>
      <p:sp>
        <p:nvSpPr>
          <p:cNvPr id="5" name="Text Placeholder 4">
            <a:extLst>
              <a:ext uri="{FF2B5EF4-FFF2-40B4-BE49-F238E27FC236}">
                <a16:creationId xmlns:a16="http://schemas.microsoft.com/office/drawing/2014/main" id="{8CD11E00-E56F-975C-4232-9716F7952289}"/>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7CA1E49C-A587-85B2-D9C8-B8A9E07FC91B}"/>
              </a:ext>
            </a:extLst>
          </p:cNvPr>
          <p:cNvPicPr>
            <a:picLocks noChangeAspect="1"/>
          </p:cNvPicPr>
          <p:nvPr/>
        </p:nvPicPr>
        <p:blipFill>
          <a:blip r:embed="rId2"/>
          <a:srcRect t="3551" b="12631"/>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99148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DAB19-F5A1-6D59-27EB-0823B782D9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39288-21C1-6B59-3450-DC72163ED73F}"/>
              </a:ext>
            </a:extLst>
          </p:cNvPr>
          <p:cNvSpPr>
            <a:spLocks noGrp="1"/>
          </p:cNvSpPr>
          <p:nvPr>
            <p:ph type="title"/>
          </p:nvPr>
        </p:nvSpPr>
        <p:spPr/>
        <p:txBody>
          <a:bodyPr/>
          <a:lstStyle/>
          <a:p>
            <a:r>
              <a:rPr lang="en-US" dirty="0"/>
              <a:t>6</a:t>
            </a:r>
            <a:endParaRPr lang="en-ID" dirty="0"/>
          </a:p>
        </p:txBody>
      </p:sp>
      <p:sp>
        <p:nvSpPr>
          <p:cNvPr id="3" name="Content Placeholder 2">
            <a:extLst>
              <a:ext uri="{FF2B5EF4-FFF2-40B4-BE49-F238E27FC236}">
                <a16:creationId xmlns:a16="http://schemas.microsoft.com/office/drawing/2014/main" id="{63CC9DA7-1649-72DA-1F2E-3D467E83DFAA}"/>
              </a:ext>
            </a:extLst>
          </p:cNvPr>
          <p:cNvSpPr>
            <a:spLocks noGrp="1"/>
          </p:cNvSpPr>
          <p:nvPr>
            <p:ph sz="half" idx="1"/>
          </p:nvPr>
        </p:nvSpPr>
        <p:spPr/>
        <p:txBody>
          <a:bodyPr/>
          <a:lstStyle/>
          <a:p>
            <a:pPr marL="0" indent="0">
              <a:buNone/>
            </a:pPr>
            <a:r>
              <a:rPr lang="en-US" dirty="0"/>
              <a:t>We gather regularly to worship, to celebrate the Lord’s Supper and to hear the Word of God in a spirit of mutual accountability.</a:t>
            </a:r>
            <a:endParaRPr lang="de-DE" dirty="0"/>
          </a:p>
        </p:txBody>
      </p:sp>
      <p:sp>
        <p:nvSpPr>
          <p:cNvPr id="5" name="Text Placeholder 4">
            <a:extLst>
              <a:ext uri="{FF2B5EF4-FFF2-40B4-BE49-F238E27FC236}">
                <a16:creationId xmlns:a16="http://schemas.microsoft.com/office/drawing/2014/main" id="{3F8B0CA0-218A-5501-3C61-05F0EABBB186}"/>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E90FD160-3D13-C6EF-59B5-1E1D360955E1}"/>
              </a:ext>
            </a:extLst>
          </p:cNvPr>
          <p:cNvPicPr>
            <a:picLocks noChangeAspect="1"/>
          </p:cNvPicPr>
          <p:nvPr/>
        </p:nvPicPr>
        <p:blipFill>
          <a:blip r:embed="rId2"/>
          <a:srcRect l="27077" r="13259"/>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753944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36FA2-5D8F-6A9C-99DF-42393D72E9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CEC485-FE3F-F408-D383-C7AC031719C7}"/>
              </a:ext>
            </a:extLst>
          </p:cNvPr>
          <p:cNvSpPr>
            <a:spLocks noGrp="1"/>
          </p:cNvSpPr>
          <p:nvPr>
            <p:ph type="title"/>
          </p:nvPr>
        </p:nvSpPr>
        <p:spPr/>
        <p:txBody>
          <a:bodyPr/>
          <a:lstStyle/>
          <a:p>
            <a:r>
              <a:rPr lang="en-US" dirty="0"/>
              <a:t>7</a:t>
            </a:r>
            <a:endParaRPr lang="en-ID" dirty="0"/>
          </a:p>
        </p:txBody>
      </p:sp>
      <p:sp>
        <p:nvSpPr>
          <p:cNvPr id="3" name="Content Placeholder 2">
            <a:extLst>
              <a:ext uri="{FF2B5EF4-FFF2-40B4-BE49-F238E27FC236}">
                <a16:creationId xmlns:a16="http://schemas.microsoft.com/office/drawing/2014/main" id="{7C8E86F0-2630-7207-6FEB-EC4F7BA6D1FE}"/>
              </a:ext>
            </a:extLst>
          </p:cNvPr>
          <p:cNvSpPr>
            <a:spLocks noGrp="1"/>
          </p:cNvSpPr>
          <p:nvPr>
            <p:ph sz="half" idx="1"/>
          </p:nvPr>
        </p:nvSpPr>
        <p:spPr/>
        <p:txBody>
          <a:bodyPr/>
          <a:lstStyle/>
          <a:p>
            <a:pPr marL="0" indent="0">
              <a:buNone/>
            </a:pPr>
            <a:r>
              <a:rPr lang="en-US" sz="2300" dirty="0"/>
              <a:t>As a worldwide community of faith and life, we transcend boundaries of nationality, race, class, gender and language. We seek to live in the world without conforming to the powers of evil, witnessing to God’s grace by serving others, caring for creation and inviting all people to know Jesus Christ as </a:t>
            </a:r>
            <a:r>
              <a:rPr lang="en-US" sz="2300" dirty="0" err="1"/>
              <a:t>Saviour</a:t>
            </a:r>
            <a:r>
              <a:rPr lang="en-US" sz="2300" dirty="0"/>
              <a:t> and Lord.</a:t>
            </a:r>
            <a:endParaRPr lang="de-DE" sz="2300" dirty="0"/>
          </a:p>
        </p:txBody>
      </p:sp>
      <p:sp>
        <p:nvSpPr>
          <p:cNvPr id="5" name="Text Placeholder 4">
            <a:extLst>
              <a:ext uri="{FF2B5EF4-FFF2-40B4-BE49-F238E27FC236}">
                <a16:creationId xmlns:a16="http://schemas.microsoft.com/office/drawing/2014/main" id="{A2AC3DCE-1D8E-3318-6C1F-01FB77DB8C2A}"/>
              </a:ext>
            </a:extLst>
          </p:cNvPr>
          <p:cNvSpPr>
            <a:spLocks noGrp="1"/>
          </p:cNvSpPr>
          <p:nvPr>
            <p:ph type="body" sz="quarter" idx="10"/>
          </p:nvPr>
        </p:nvSpPr>
        <p:spPr/>
        <p:txBody>
          <a:bodyPr/>
          <a:lstStyle/>
          <a:p>
            <a:endParaRPr lang="en-ID"/>
          </a:p>
        </p:txBody>
      </p:sp>
      <p:pic>
        <p:nvPicPr>
          <p:cNvPr id="6" name="Content Placeholder 12">
            <a:extLst>
              <a:ext uri="{FF2B5EF4-FFF2-40B4-BE49-F238E27FC236}">
                <a16:creationId xmlns:a16="http://schemas.microsoft.com/office/drawing/2014/main" id="{851B3F47-9749-6DE2-2E87-A92ECDD5650B}"/>
              </a:ext>
            </a:extLst>
          </p:cNvPr>
          <p:cNvPicPr>
            <a:picLocks noChangeAspect="1"/>
          </p:cNvPicPr>
          <p:nvPr/>
        </p:nvPicPr>
        <p:blipFill>
          <a:blip r:embed="rId2"/>
          <a:srcRect l="22020" t="6923" r="22544" b="164"/>
          <a:stretch>
            <a:fillRect/>
          </a:stretch>
        </p:blipFill>
        <p:spPr bwMode="auto">
          <a:xfrm>
            <a:off x="4652211" y="1181100"/>
            <a:ext cx="4038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788700667"/>
      </p:ext>
    </p:extLst>
  </p:cSld>
  <p:clrMapOvr>
    <a:masterClrMapping/>
  </p:clrMapOvr>
</p:sld>
</file>

<file path=ppt/theme/theme1.xml><?xml version="1.0" encoding="utf-8"?>
<a:theme xmlns:a="http://schemas.openxmlformats.org/drawingml/2006/main" name="MWC PowerPoint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A76C70A964F242B709CB10E4FE9760" ma:contentTypeVersion="19" ma:contentTypeDescription="Create a new document." ma:contentTypeScope="" ma:versionID="7aeb6ffbed7d4aeb2eada53b687d582b">
  <xsd:schema xmlns:xsd="http://www.w3.org/2001/XMLSchema" xmlns:xs="http://www.w3.org/2001/XMLSchema" xmlns:p="http://schemas.microsoft.com/office/2006/metadata/properties" xmlns:ns2="8828d621-ccf8-45f5-84a1-5c07df252356" xmlns:ns3="4c364b8f-a71f-473e-bd38-3b815d6037fa" targetNamespace="http://schemas.microsoft.com/office/2006/metadata/properties" ma:root="true" ma:fieldsID="04a4f08f4ccbce67f55fc4a63acbe3f6" ns2:_="" ns3:_="">
    <xsd:import namespace="8828d621-ccf8-45f5-84a1-5c07df252356"/>
    <xsd:import namespace="4c364b8f-a71f-473e-bd38-3b815d6037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28d621-ccf8-45f5-84a1-5c07df2523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289cbf2-4549-45db-8c5a-f1b724d09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364b8f-a71f-473e-bd38-3b815d6037f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b0c7bf-160a-471d-ab4f-4fb02002739b}" ma:internalName="TaxCatchAll" ma:showField="CatchAllData" ma:web="4c364b8f-a71f-473e-bd38-3b815d6037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c364b8f-a71f-473e-bd38-3b815d6037fa" xsi:nil="true"/>
    <lcf76f155ced4ddcb4097134ff3c332f xmlns="8828d621-ccf8-45f5-84a1-5c07df2523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B6C9794-CF44-4703-A469-19AE083FE7FD}"/>
</file>

<file path=customXml/itemProps2.xml><?xml version="1.0" encoding="utf-8"?>
<ds:datastoreItem xmlns:ds="http://schemas.openxmlformats.org/officeDocument/2006/customXml" ds:itemID="{5494E611-59C1-4F6C-8D3F-ECB2AD0F5559}"/>
</file>

<file path=customXml/itemProps3.xml><?xml version="1.0" encoding="utf-8"?>
<ds:datastoreItem xmlns:ds="http://schemas.openxmlformats.org/officeDocument/2006/customXml" ds:itemID="{20C69E11-BA29-4AF7-B920-280077B86B3C}"/>
</file>

<file path=docProps/app.xml><?xml version="1.0" encoding="utf-8"?>
<Properties xmlns="http://schemas.openxmlformats.org/officeDocument/2006/extended-properties" xmlns:vt="http://schemas.openxmlformats.org/officeDocument/2006/docPropsVTypes">
  <Template/>
  <TotalTime>3900</TotalTime>
  <Words>286</Words>
  <Application>Microsoft Office PowerPoint</Application>
  <PresentationFormat>On-screen Show (4:3)</PresentationFormat>
  <Paragraphs>15</Paragraphs>
  <Slides>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MWC PowerPoint template</vt:lpstr>
      <vt:lpstr>Shared Convictions of Global Anabaptists</vt:lpstr>
      <vt:lpstr>1</vt:lpstr>
      <vt:lpstr>2</vt:lpstr>
      <vt:lpstr>3</vt:lpstr>
      <vt:lpstr>4</vt:lpstr>
      <vt:lpstr>5</vt:lpstr>
      <vt:lpstr>6</vt:lpstr>
      <vt:lpstr>7</vt:lpstr>
    </vt:vector>
  </TitlesOfParts>
  <Manager/>
  <Company>MWC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Karen Martin Schiedel</dc:creator>
  <cp:keywords/>
  <dc:description/>
  <cp:lastModifiedBy>Yosephine Sulistyorini</cp:lastModifiedBy>
  <cp:revision>275</cp:revision>
  <dcterms:created xsi:type="dcterms:W3CDTF">2010-07-27T18:37:42Z</dcterms:created>
  <dcterms:modified xsi:type="dcterms:W3CDTF">2025-09-23T13:17:07Z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0x010100BFA76C70A964F242B709CB10E4FE9760</vt:lpwstr>
  </property>
</Properties>
</file>