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473"/>
    <a:srgbClr val="2C6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3855"/>
  </p:normalViewPr>
  <p:slideViewPr>
    <p:cSldViewPr snapToGrid="0" snapToObjects="1">
      <p:cViewPr varScale="1">
        <p:scale>
          <a:sx n="94" d="100"/>
          <a:sy n="94" d="100"/>
        </p:scale>
        <p:origin x="2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3664F0-8BCA-574C-B1AC-885427BBA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4BDAF-66E1-9142-9563-DBBF1D8C89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A5B5D-C7D6-FB42-A683-8C03AF514EC0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17A7A-B2A2-7A47-BB13-271C15CB76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53DEB-C817-9145-88B1-A53A6986EC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6073C-96DE-D14E-8560-F9F95C05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92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366F2-3920-0C42-955C-7A1BDDE4A408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D099-A051-394E-B203-1A442FF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Plus d’un million et demi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croyants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58 pays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tradition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anabaptiste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six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Conférence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Mennonite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Mondiale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Assemblée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mondiale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prochaine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aura lieu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Indonésie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 5 au 10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juillet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véritable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expérience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louange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d’apprentissage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partage et de service pour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!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RETENIR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5-10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juillet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2022​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mwc-cmm.org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Staying true to God’s word.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Witnessing to a changing world.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Pursuing peace and justice.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bridges.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Becoming better stewards.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 unity in diversity.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Whatever our reality, we are called to follow Jesus across barriers.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are not meant to walk this journey alone. This is why Mennonite World Conference hosts an Assembly every six years, providing a space for Anabaptists-Mennonites to learn God’s truth, worship as one, share experiences, build relationships, and serve together.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plans to come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person or virtually!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5-10 July 2022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Semarang, Indonesia</a:t>
            </a:r>
          </a:p>
          <a:p>
            <a:pPr>
              <a:lnSpc>
                <a:spcPct val="110000"/>
              </a:lnSpc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info: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mwc-cmm.org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3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9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0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5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7C63-7084-6745-BBA5-D35E8D3D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8645" y="277956"/>
            <a:ext cx="4642062" cy="1422159"/>
          </a:xfrm>
        </p:spPr>
        <p:txBody>
          <a:bodyPr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comunidad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mundial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reunida</a:t>
            </a:r>
            <a:endParaRPr lang="en-US" sz="3000" dirty="0">
              <a:solidFill>
                <a:srgbClr val="E9447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87627-B6FA-2941-9E06-3831E7426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8645" y="1538398"/>
            <a:ext cx="4642062" cy="6330857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Más de 1.5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millones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creyentes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58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países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pertenecen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la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tradición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anabautista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Cada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seis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años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el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Congreso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Mundial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Menonita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organiza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Asamblea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Mundial, la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próxima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Indonesia, del 5 al 10 de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julio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del 2022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¡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Ofreciendo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experiencia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verdaderamente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global de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adoración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aprendizaje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intercambio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y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servicio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todas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las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edades</a:t>
            </a:r>
            <a:r>
              <a:rPr lang="en-US" sz="1700" dirty="0"/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661304-2E4C-284A-AF51-22557BD29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76934" cy="2602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439B9B-5BD8-BB4C-9038-C73992CD59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5" b="-1"/>
          <a:stretch/>
        </p:blipFill>
        <p:spPr>
          <a:xfrm>
            <a:off x="0" y="2602199"/>
            <a:ext cx="2376934" cy="2560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2D493-AB6F-9A45-AB87-29E7CA4CD2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578" y="277956"/>
            <a:ext cx="783771" cy="1153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CA0E6-8B13-DA48-9263-9C74B8BBA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59580"/>
            <a:ext cx="9169440" cy="2448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D7B63D-A319-F942-9A63-D0BF0281DE94}"/>
              </a:ext>
            </a:extLst>
          </p:cNvPr>
          <p:cNvSpPr/>
          <p:nvPr/>
        </p:nvSpPr>
        <p:spPr>
          <a:xfrm>
            <a:off x="7102075" y="4006194"/>
            <a:ext cx="2041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C609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RESERVE LA FECHA</a:t>
            </a:r>
            <a:endParaRPr lang="en-US" sz="1200" dirty="0">
              <a:solidFill>
                <a:srgbClr val="2C609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200" dirty="0">
                <a:solidFill>
                  <a:srgbClr val="2C609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5-10 de </a:t>
            </a:r>
            <a:r>
              <a:rPr lang="en-US" sz="1200" dirty="0" err="1">
                <a:solidFill>
                  <a:srgbClr val="2C609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julio</a:t>
            </a:r>
            <a:r>
              <a:rPr lang="en-US" sz="1200" dirty="0">
                <a:solidFill>
                  <a:srgbClr val="2C609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del 2022</a:t>
            </a:r>
          </a:p>
          <a:p>
            <a:pPr algn="ctr"/>
            <a:r>
              <a:rPr lang="en-US" sz="1200" dirty="0" err="1">
                <a:solidFill>
                  <a:srgbClr val="2C609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mwc-cmm.org</a:t>
            </a:r>
            <a:endParaRPr lang="en-US" sz="1200" dirty="0">
              <a:solidFill>
                <a:srgbClr val="2C609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7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7C63-7084-6745-BBA5-D35E8D3D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050" y="277956"/>
            <a:ext cx="4824798" cy="1207287"/>
          </a:xfrm>
        </p:spPr>
        <p:txBody>
          <a:bodyPr anchor="t">
            <a:noAutofit/>
          </a:bodyPr>
          <a:lstStyle/>
          <a:p>
            <a:pPr algn="l"/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Siguiendo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Jesús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juntos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través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las barreras</a:t>
            </a:r>
            <a:endParaRPr lang="en-US" sz="3000" dirty="0">
              <a:solidFill>
                <a:srgbClr val="E9447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87627-B6FA-2941-9E06-3831E7426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4050" y="1329186"/>
            <a:ext cx="4712677" cy="427611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Cualquiera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que sea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nuestra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realidad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tenemos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el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llamado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seguir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Jesús 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través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las barreras.</a:t>
            </a:r>
          </a:p>
          <a:p>
            <a:pPr algn="l">
              <a:lnSpc>
                <a:spcPct val="100000"/>
              </a:lnSpc>
            </a:pP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estamos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destinados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caminar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este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viaje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soledad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Es por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que el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Congreso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Mundial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Menonita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organiza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Asamblea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cada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seis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años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proporcionando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espacio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para que las personas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Anabautistas-Menonitas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aprendan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verdad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Dios,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adoren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uno solo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cuerpo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compartan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experiencias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establezcan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relaciones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y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sirvan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juntos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62D493-AB6F-9A45-AB87-29E7CA4CD2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567" y="6006197"/>
            <a:ext cx="1204436" cy="17729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941E83-2953-944A-B49A-8F4270EE555B}"/>
              </a:ext>
            </a:extLst>
          </p:cNvPr>
          <p:cNvSpPr/>
          <p:nvPr/>
        </p:nvSpPr>
        <p:spPr>
          <a:xfrm>
            <a:off x="4985409" y="5911420"/>
            <a:ext cx="2956649" cy="194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47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plans to come</a:t>
            </a:r>
            <a:r>
              <a:rPr lang="en-US" sz="184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847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person or virtually!</a:t>
            </a:r>
            <a:endParaRPr lang="en-US" sz="1847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184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5-10 July 2022</a:t>
            </a:r>
          </a:p>
          <a:p>
            <a:pPr>
              <a:lnSpc>
                <a:spcPct val="110000"/>
              </a:lnSpc>
            </a:pPr>
            <a:r>
              <a:rPr lang="en-US" sz="184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Semarang, Indonesia</a:t>
            </a:r>
          </a:p>
          <a:p>
            <a:pPr>
              <a:lnSpc>
                <a:spcPct val="110000"/>
              </a:lnSpc>
            </a:pPr>
            <a:endParaRPr lang="en-US" sz="1847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184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info: </a:t>
            </a:r>
            <a:r>
              <a:rPr lang="en-US" sz="1847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mwc-cmm.org</a:t>
            </a:r>
            <a:endParaRPr lang="en-US" sz="1847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7BC6BD-CFF8-AC42-B01F-5F88A0BE7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1873"/>
            <a:ext cx="2292516" cy="372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CA0E6-8B13-DA48-9263-9C74B8BBA2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836" y="-682523"/>
            <a:ext cx="4574491" cy="1051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B382EE-8AE0-F044-9003-6F5134A02F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73958"/>
            <a:ext cx="2292516" cy="3682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603690-14B9-3C47-95C4-60CB596BA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959580"/>
            <a:ext cx="9169440" cy="244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9C235A-5C45-4C42-BB09-7A7601EDF5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197" y="340689"/>
            <a:ext cx="783771" cy="11537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99E5CB-53BF-4F4E-85DD-19BBB82C4429}"/>
              </a:ext>
            </a:extLst>
          </p:cNvPr>
          <p:cNvSpPr/>
          <p:nvPr/>
        </p:nvSpPr>
        <p:spPr>
          <a:xfrm>
            <a:off x="7172548" y="3987026"/>
            <a:ext cx="2041071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C609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RESERVE LA FECHA</a:t>
            </a:r>
            <a:endParaRPr lang="en-US" sz="1200" dirty="0">
              <a:solidFill>
                <a:srgbClr val="2C609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200" dirty="0">
                <a:solidFill>
                  <a:srgbClr val="2C609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5-10 de </a:t>
            </a:r>
            <a:r>
              <a:rPr lang="en-US" sz="1200" dirty="0" err="1">
                <a:solidFill>
                  <a:srgbClr val="2C609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julio</a:t>
            </a:r>
            <a:r>
              <a:rPr lang="en-US" sz="1200" dirty="0">
                <a:solidFill>
                  <a:srgbClr val="2C609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del 2022</a:t>
            </a:r>
          </a:p>
          <a:p>
            <a:pPr algn="ctr"/>
            <a:r>
              <a:rPr lang="en-US" sz="1200" dirty="0" err="1">
                <a:solidFill>
                  <a:srgbClr val="2C609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mwc-cmm.org</a:t>
            </a:r>
            <a:endParaRPr lang="en-US" sz="1200" dirty="0">
              <a:solidFill>
                <a:srgbClr val="2C609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8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1B3C46C89BA439741E2D4362B9966" ma:contentTypeVersion="9" ma:contentTypeDescription="Create a new document." ma:contentTypeScope="" ma:versionID="6811df32e60e6cd2729b43453319d440">
  <xsd:schema xmlns:xsd="http://www.w3.org/2001/XMLSchema" xmlns:xs="http://www.w3.org/2001/XMLSchema" xmlns:p="http://schemas.microsoft.com/office/2006/metadata/properties" xmlns:ns2="d1d07beb-d0f1-4fa2-a733-6a86ca3e63ac" targetNamespace="http://schemas.microsoft.com/office/2006/metadata/properties" ma:root="true" ma:fieldsID="cbc3ae3e175a3d5238ea7384846ac012" ns2:_="">
    <xsd:import namespace="d1d07beb-d0f1-4fa2-a733-6a86ca3e6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07beb-d0f1-4fa2-a733-6a86ca3e6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2BD851-6B65-439B-9ACB-BCA2E9B0B98F}"/>
</file>

<file path=customXml/itemProps2.xml><?xml version="1.0" encoding="utf-8"?>
<ds:datastoreItem xmlns:ds="http://schemas.openxmlformats.org/officeDocument/2006/customXml" ds:itemID="{4CC19765-FDFD-4FCB-A0F1-4315B1CD671A}"/>
</file>

<file path=customXml/itemProps3.xml><?xml version="1.0" encoding="utf-8"?>
<ds:datastoreItem xmlns:ds="http://schemas.openxmlformats.org/officeDocument/2006/customXml" ds:itemID="{5240B98F-187B-483B-8B02-73708A30FB6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4594</TotalTime>
  <Words>375</Words>
  <Application>Microsoft Macintosh PowerPoint</Application>
  <PresentationFormat>On-screen Show (16:9)</PresentationFormat>
  <Paragraphs>41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Office Theme</vt:lpstr>
      <vt:lpstr>La comunidad mundial de fe – reunida</vt:lpstr>
      <vt:lpstr>Siguiendo a Jesús juntos través de las barreras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community of faith - reunited</dc:title>
  <dc:creator>Elina Ciptadi</dc:creator>
  <cp:lastModifiedBy>Elina Ciptadi</cp:lastModifiedBy>
  <cp:revision>17</cp:revision>
  <dcterms:created xsi:type="dcterms:W3CDTF">2021-07-02T03:49:48Z</dcterms:created>
  <dcterms:modified xsi:type="dcterms:W3CDTF">2021-09-07T15:01:48Z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0x010100A5A1B3C46C89BA439741E2D4362B9966</vt:lpwstr>
  </property>
</Properties>
</file>